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710" r:id="rId1"/>
    <p:sldMasterId id="2147484724" r:id="rId2"/>
  </p:sldMasterIdLst>
  <p:notesMasterIdLst>
    <p:notesMasterId r:id="rId65"/>
  </p:notesMasterIdLst>
  <p:handoutMasterIdLst>
    <p:handoutMasterId r:id="rId66"/>
  </p:handoutMasterIdLst>
  <p:sldIdLst>
    <p:sldId id="414" r:id="rId3"/>
    <p:sldId id="368" r:id="rId4"/>
    <p:sldId id="369" r:id="rId5"/>
    <p:sldId id="373" r:id="rId6"/>
    <p:sldId id="372" r:id="rId7"/>
    <p:sldId id="371" r:id="rId8"/>
    <p:sldId id="370" r:id="rId9"/>
    <p:sldId id="374" r:id="rId10"/>
    <p:sldId id="375" r:id="rId11"/>
    <p:sldId id="376" r:id="rId12"/>
    <p:sldId id="377" r:id="rId13"/>
    <p:sldId id="378" r:id="rId14"/>
    <p:sldId id="379" r:id="rId15"/>
    <p:sldId id="380" r:id="rId16"/>
    <p:sldId id="381" r:id="rId17"/>
    <p:sldId id="382" r:id="rId18"/>
    <p:sldId id="383" r:id="rId19"/>
    <p:sldId id="384" r:id="rId20"/>
    <p:sldId id="385" r:id="rId21"/>
    <p:sldId id="386" r:id="rId22"/>
    <p:sldId id="387" r:id="rId23"/>
    <p:sldId id="388" r:id="rId24"/>
    <p:sldId id="389" r:id="rId25"/>
    <p:sldId id="390" r:id="rId26"/>
    <p:sldId id="391" r:id="rId27"/>
    <p:sldId id="392" r:id="rId28"/>
    <p:sldId id="394" r:id="rId29"/>
    <p:sldId id="393" r:id="rId30"/>
    <p:sldId id="395" r:id="rId31"/>
    <p:sldId id="396" r:id="rId32"/>
    <p:sldId id="397" r:id="rId33"/>
    <p:sldId id="398" r:id="rId34"/>
    <p:sldId id="399" r:id="rId35"/>
    <p:sldId id="420" r:id="rId36"/>
    <p:sldId id="401" r:id="rId37"/>
    <p:sldId id="402" r:id="rId38"/>
    <p:sldId id="403" r:id="rId39"/>
    <p:sldId id="404" r:id="rId40"/>
    <p:sldId id="405" r:id="rId41"/>
    <p:sldId id="406" r:id="rId42"/>
    <p:sldId id="407" r:id="rId43"/>
    <p:sldId id="408" r:id="rId44"/>
    <p:sldId id="409" r:id="rId45"/>
    <p:sldId id="410" r:id="rId46"/>
    <p:sldId id="411" r:id="rId47"/>
    <p:sldId id="412" r:id="rId48"/>
    <p:sldId id="415" r:id="rId49"/>
    <p:sldId id="413" r:id="rId50"/>
    <p:sldId id="416" r:id="rId51"/>
    <p:sldId id="417" r:id="rId52"/>
    <p:sldId id="418" r:id="rId53"/>
    <p:sldId id="419" r:id="rId54"/>
    <p:sldId id="421" r:id="rId55"/>
    <p:sldId id="422" r:id="rId56"/>
    <p:sldId id="423" r:id="rId57"/>
    <p:sldId id="424" r:id="rId58"/>
    <p:sldId id="425" r:id="rId59"/>
    <p:sldId id="426" r:id="rId60"/>
    <p:sldId id="427" r:id="rId61"/>
    <p:sldId id="428" r:id="rId62"/>
    <p:sldId id="429" r:id="rId63"/>
    <p:sldId id="430" r:id="rId64"/>
  </p:sldIdLst>
  <p:sldSz cx="9144000" cy="5143500" type="screen16x9"/>
  <p:notesSz cx="6845300" cy="9396413"/>
  <p:defaultTextStyle>
    <a:defPPr>
      <a:defRPr lang="en-US"/>
    </a:defPPr>
    <a:lvl1pPr algn="l" rtl="0" eaLnBrk="0" fontAlgn="base" hangingPunct="0">
      <a:spcBef>
        <a:spcPct val="0"/>
      </a:spcBef>
      <a:spcAft>
        <a:spcPct val="0"/>
      </a:spcAft>
      <a:defRPr sz="3600" kern="1200">
        <a:solidFill>
          <a:schemeClr val="tx1"/>
        </a:solidFill>
        <a:latin typeface="Arial" pitchFamily="34" charset="0"/>
        <a:ea typeface="+mn-ea"/>
        <a:cs typeface="+mn-cs"/>
      </a:defRPr>
    </a:lvl1pPr>
    <a:lvl2pPr marL="457200" algn="l" rtl="0" eaLnBrk="0" fontAlgn="base" hangingPunct="0">
      <a:spcBef>
        <a:spcPct val="0"/>
      </a:spcBef>
      <a:spcAft>
        <a:spcPct val="0"/>
      </a:spcAft>
      <a:defRPr sz="3600" kern="1200">
        <a:solidFill>
          <a:schemeClr val="tx1"/>
        </a:solidFill>
        <a:latin typeface="Arial" pitchFamily="34" charset="0"/>
        <a:ea typeface="+mn-ea"/>
        <a:cs typeface="+mn-cs"/>
      </a:defRPr>
    </a:lvl2pPr>
    <a:lvl3pPr marL="914400" algn="l" rtl="0" eaLnBrk="0" fontAlgn="base" hangingPunct="0">
      <a:spcBef>
        <a:spcPct val="0"/>
      </a:spcBef>
      <a:spcAft>
        <a:spcPct val="0"/>
      </a:spcAft>
      <a:defRPr sz="3600" kern="1200">
        <a:solidFill>
          <a:schemeClr val="tx1"/>
        </a:solidFill>
        <a:latin typeface="Arial" pitchFamily="34" charset="0"/>
        <a:ea typeface="+mn-ea"/>
        <a:cs typeface="+mn-cs"/>
      </a:defRPr>
    </a:lvl3pPr>
    <a:lvl4pPr marL="1371600" algn="l" rtl="0" eaLnBrk="0" fontAlgn="base" hangingPunct="0">
      <a:spcBef>
        <a:spcPct val="0"/>
      </a:spcBef>
      <a:spcAft>
        <a:spcPct val="0"/>
      </a:spcAft>
      <a:defRPr sz="3600" kern="1200">
        <a:solidFill>
          <a:schemeClr val="tx1"/>
        </a:solidFill>
        <a:latin typeface="Arial" pitchFamily="34" charset="0"/>
        <a:ea typeface="+mn-ea"/>
        <a:cs typeface="+mn-cs"/>
      </a:defRPr>
    </a:lvl4pPr>
    <a:lvl5pPr marL="1828800" algn="l" rtl="0" eaLnBrk="0" fontAlgn="base" hangingPunct="0">
      <a:spcBef>
        <a:spcPct val="0"/>
      </a:spcBef>
      <a:spcAft>
        <a:spcPct val="0"/>
      </a:spcAft>
      <a:defRPr sz="3600" kern="1200">
        <a:solidFill>
          <a:schemeClr val="tx1"/>
        </a:solidFill>
        <a:latin typeface="Arial" pitchFamily="34" charset="0"/>
        <a:ea typeface="+mn-ea"/>
        <a:cs typeface="+mn-cs"/>
      </a:defRPr>
    </a:lvl5pPr>
    <a:lvl6pPr marL="2286000" algn="l" defTabSz="914400" rtl="0" eaLnBrk="1" latinLnBrk="0" hangingPunct="1">
      <a:defRPr sz="3600" kern="1200">
        <a:solidFill>
          <a:schemeClr val="tx1"/>
        </a:solidFill>
        <a:latin typeface="Arial" pitchFamily="34" charset="0"/>
        <a:ea typeface="+mn-ea"/>
        <a:cs typeface="+mn-cs"/>
      </a:defRPr>
    </a:lvl6pPr>
    <a:lvl7pPr marL="2743200" algn="l" defTabSz="914400" rtl="0" eaLnBrk="1" latinLnBrk="0" hangingPunct="1">
      <a:defRPr sz="3600" kern="1200">
        <a:solidFill>
          <a:schemeClr val="tx1"/>
        </a:solidFill>
        <a:latin typeface="Arial" pitchFamily="34" charset="0"/>
        <a:ea typeface="+mn-ea"/>
        <a:cs typeface="+mn-cs"/>
      </a:defRPr>
    </a:lvl7pPr>
    <a:lvl8pPr marL="3200400" algn="l" defTabSz="914400" rtl="0" eaLnBrk="1" latinLnBrk="0" hangingPunct="1">
      <a:defRPr sz="3600" kern="1200">
        <a:solidFill>
          <a:schemeClr val="tx1"/>
        </a:solidFill>
        <a:latin typeface="Arial" pitchFamily="34" charset="0"/>
        <a:ea typeface="+mn-ea"/>
        <a:cs typeface="+mn-cs"/>
      </a:defRPr>
    </a:lvl8pPr>
    <a:lvl9pPr marL="3657600" algn="l" defTabSz="914400" rtl="0" eaLnBrk="1" latinLnBrk="0" hangingPunct="1">
      <a:defRPr sz="3600"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800000"/>
    <a:srgbClr val="990000"/>
    <a:srgbClr val="FF9900"/>
    <a:srgbClr val="66CCFF"/>
    <a:srgbClr val="0099FF"/>
    <a:srgbClr val="00FF00"/>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62" autoAdjust="0"/>
    <p:restoredTop sz="85593" autoAdjust="0"/>
  </p:normalViewPr>
  <p:slideViewPr>
    <p:cSldViewPr>
      <p:cViewPr varScale="1">
        <p:scale>
          <a:sx n="125" d="100"/>
          <a:sy n="125" d="100"/>
        </p:scale>
        <p:origin x="1338" y="90"/>
      </p:cViewPr>
      <p:guideLst>
        <p:guide orient="horz" pos="162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628641-2417-B341-BDCC-47285D1F6C68}" type="doc">
      <dgm:prSet loTypeId="urn:microsoft.com/office/officeart/2005/8/layout/hList6" loCatId="list" qsTypeId="urn:microsoft.com/office/officeart/2005/8/quickstyle/simple4" qsCatId="simple" csTypeId="urn:microsoft.com/office/officeart/2005/8/colors/accent6_2" csCatId="accent6" phldr="1"/>
      <dgm:spPr/>
      <dgm:t>
        <a:bodyPr/>
        <a:lstStyle/>
        <a:p>
          <a:endParaRPr lang="en-US"/>
        </a:p>
      </dgm:t>
    </dgm:pt>
    <dgm:pt modelId="{F70BA48B-2A3D-B54F-B09E-5121C16CAC75}">
      <dgm:prSet custT="1"/>
      <dgm:spPr>
        <a:xfrm rot="16200000">
          <a:off x="-1638097" y="1639560"/>
          <a:ext cx="4114800" cy="835679"/>
        </a:xfrm>
        <a:prstGeom prst="flowChartManualOperation">
          <a:avLst/>
        </a:prstGeom>
        <a:gradFill rotWithShape="0">
          <a:gsLst>
            <a:gs pos="0">
              <a:srgbClr val="2D2DB9">
                <a:hueOff val="0"/>
                <a:satOff val="0"/>
                <a:lumOff val="0"/>
                <a:alphaOff val="0"/>
                <a:satMod val="103000"/>
                <a:lumMod val="102000"/>
                <a:tint val="94000"/>
              </a:srgbClr>
            </a:gs>
            <a:gs pos="50000">
              <a:srgbClr val="2D2DB9">
                <a:hueOff val="0"/>
                <a:satOff val="0"/>
                <a:lumOff val="0"/>
                <a:alphaOff val="0"/>
                <a:satMod val="110000"/>
                <a:lumMod val="100000"/>
                <a:shade val="100000"/>
              </a:srgbClr>
            </a:gs>
            <a:gs pos="100000">
              <a:srgbClr val="2D2DB9">
                <a:hueOff val="0"/>
                <a:satOff val="0"/>
                <a:lumOff val="0"/>
                <a:alphaOff val="0"/>
                <a:lumMod val="99000"/>
                <a:satMod val="120000"/>
                <a:shade val="78000"/>
              </a:srgbClr>
            </a:gs>
          </a:gsLst>
          <a:lin ang="5400000" scaled="0"/>
        </a:gradFill>
        <a:ln>
          <a:noFill/>
        </a:ln>
        <a:effectLst/>
      </dgm:spPr>
      <dgm:t>
        <a:bodyPr/>
        <a:lstStyle/>
        <a:p>
          <a:pPr rtl="0"/>
          <a:r>
            <a:rPr lang="en-US" sz="1050" b="1" dirty="0">
              <a:solidFill>
                <a:srgbClr val="FFFFFF"/>
              </a:solidFill>
              <a:effectLst/>
              <a:latin typeface="Times New Roman"/>
              <a:ea typeface="+mn-ea"/>
              <a:cs typeface="+mn-cs"/>
            </a:rPr>
            <a:t>Weighed </a:t>
          </a:r>
        </a:p>
        <a:p>
          <a:pPr rtl="0"/>
          <a:r>
            <a:rPr lang="en-US" sz="1050" b="1" dirty="0">
              <a:solidFill>
                <a:srgbClr val="FFFFFF"/>
              </a:solidFill>
              <a:effectLst/>
              <a:latin typeface="Times New Roman"/>
              <a:ea typeface="+mn-ea"/>
              <a:cs typeface="+mn-cs"/>
            </a:rPr>
            <a:t>30 </a:t>
          </a:r>
        </a:p>
        <a:p>
          <a:pPr rtl="0"/>
          <a:r>
            <a:rPr lang="en-US" sz="1050" b="1" dirty="0">
              <a:solidFill>
                <a:srgbClr val="FFFFFF"/>
              </a:solidFill>
              <a:effectLst/>
              <a:latin typeface="Times New Roman"/>
              <a:ea typeface="+mn-ea"/>
              <a:cs typeface="+mn-cs"/>
            </a:rPr>
            <a:t>tons</a:t>
          </a:r>
        </a:p>
      </dgm:t>
    </dgm:pt>
    <dgm:pt modelId="{9F2D49E3-5853-594F-A5B3-083CD0F613C6}" type="parTrans" cxnId="{9E3EBC7F-FDC3-C94E-8058-D02369F88F85}">
      <dgm:prSet/>
      <dgm:spPr/>
      <dgm:t>
        <a:bodyPr/>
        <a:lstStyle/>
        <a:p>
          <a:endParaRPr lang="en-US"/>
        </a:p>
      </dgm:t>
    </dgm:pt>
    <dgm:pt modelId="{F719C99A-AF4B-BD48-B8FA-C7F4EDC2F4FB}" type="sibTrans" cxnId="{9E3EBC7F-FDC3-C94E-8058-D02369F88F85}">
      <dgm:prSet/>
      <dgm:spPr/>
      <dgm:t>
        <a:bodyPr/>
        <a:lstStyle/>
        <a:p>
          <a:endParaRPr lang="en-US"/>
        </a:p>
      </dgm:t>
    </dgm:pt>
    <dgm:pt modelId="{F02483DA-7CF6-2E44-B9CE-17FFE286BC6E}">
      <dgm:prSet custT="1"/>
      <dgm:spPr>
        <a:xfrm rot="16200000">
          <a:off x="-642018" y="1554584"/>
          <a:ext cx="4114800" cy="1005631"/>
        </a:xfrm>
        <a:prstGeom prst="flowChartManualOperation">
          <a:avLst/>
        </a:prstGeom>
        <a:gradFill rotWithShape="0">
          <a:gsLst>
            <a:gs pos="0">
              <a:srgbClr val="2D2DB9">
                <a:hueOff val="0"/>
                <a:satOff val="0"/>
                <a:lumOff val="0"/>
                <a:alphaOff val="0"/>
                <a:satMod val="103000"/>
                <a:lumMod val="102000"/>
                <a:tint val="94000"/>
              </a:srgbClr>
            </a:gs>
            <a:gs pos="50000">
              <a:srgbClr val="2D2DB9">
                <a:hueOff val="0"/>
                <a:satOff val="0"/>
                <a:lumOff val="0"/>
                <a:alphaOff val="0"/>
                <a:satMod val="110000"/>
                <a:lumMod val="100000"/>
                <a:shade val="100000"/>
              </a:srgbClr>
            </a:gs>
            <a:gs pos="100000">
              <a:srgbClr val="2D2DB9">
                <a:hueOff val="0"/>
                <a:satOff val="0"/>
                <a:lumOff val="0"/>
                <a:alphaOff val="0"/>
                <a:lumMod val="99000"/>
                <a:satMod val="120000"/>
                <a:shade val="78000"/>
              </a:srgbClr>
            </a:gs>
          </a:gsLst>
          <a:lin ang="5400000" scaled="0"/>
        </a:gradFill>
        <a:ln>
          <a:noFill/>
        </a:ln>
        <a:effectLst/>
      </dgm:spPr>
      <dgm:t>
        <a:bodyPr/>
        <a:lstStyle/>
        <a:p>
          <a:pPr rtl="0"/>
          <a:r>
            <a:rPr lang="en-US" sz="1050" b="1" dirty="0">
              <a:solidFill>
                <a:srgbClr val="FFFFFF"/>
              </a:solidFill>
              <a:effectLst/>
              <a:latin typeface="Times New Roman"/>
              <a:ea typeface="+mn-ea"/>
              <a:cs typeface="+mn-cs"/>
            </a:rPr>
            <a:t>Occupied </a:t>
          </a:r>
        </a:p>
        <a:p>
          <a:pPr rtl="0"/>
          <a:r>
            <a:rPr lang="en-US" sz="1050" b="1" dirty="0">
              <a:solidFill>
                <a:srgbClr val="FFFFFF"/>
              </a:solidFill>
              <a:effectLst/>
              <a:latin typeface="Times New Roman"/>
              <a:ea typeface="+mn-ea"/>
              <a:cs typeface="+mn-cs"/>
            </a:rPr>
            <a:t>1500 </a:t>
          </a:r>
        </a:p>
        <a:p>
          <a:pPr rtl="0"/>
          <a:r>
            <a:rPr lang="en-US" sz="1050" b="1" dirty="0">
              <a:solidFill>
                <a:srgbClr val="FFFFFF"/>
              </a:solidFill>
              <a:effectLst/>
              <a:latin typeface="Times New Roman"/>
              <a:ea typeface="+mn-ea"/>
              <a:cs typeface="+mn-cs"/>
            </a:rPr>
            <a:t>square</a:t>
          </a:r>
        </a:p>
        <a:p>
          <a:pPr rtl="0"/>
          <a:r>
            <a:rPr lang="en-US" sz="1050" b="1" dirty="0">
              <a:solidFill>
                <a:srgbClr val="FFFFFF"/>
              </a:solidFill>
              <a:effectLst/>
              <a:latin typeface="Times New Roman"/>
              <a:ea typeface="+mn-ea"/>
              <a:cs typeface="+mn-cs"/>
            </a:rPr>
            <a:t> feet </a:t>
          </a:r>
        </a:p>
        <a:p>
          <a:pPr rtl="0"/>
          <a:r>
            <a:rPr lang="en-US" sz="1050" b="1" dirty="0">
              <a:solidFill>
                <a:srgbClr val="FFFFFF"/>
              </a:solidFill>
              <a:effectLst/>
              <a:latin typeface="Times New Roman"/>
              <a:ea typeface="+mn-ea"/>
              <a:cs typeface="+mn-cs"/>
            </a:rPr>
            <a:t>of</a:t>
          </a:r>
        </a:p>
        <a:p>
          <a:pPr rtl="0"/>
          <a:r>
            <a:rPr lang="en-US" sz="1050" b="1" dirty="0">
              <a:solidFill>
                <a:srgbClr val="FFFFFF"/>
              </a:solidFill>
              <a:effectLst/>
              <a:latin typeface="Times New Roman"/>
              <a:ea typeface="+mn-ea"/>
              <a:cs typeface="+mn-cs"/>
            </a:rPr>
            <a:t> floor </a:t>
          </a:r>
        </a:p>
        <a:p>
          <a:pPr rtl="0"/>
          <a:r>
            <a:rPr lang="en-US" sz="1050" b="1" dirty="0">
              <a:solidFill>
                <a:srgbClr val="FFFFFF"/>
              </a:solidFill>
              <a:effectLst/>
              <a:latin typeface="Times New Roman"/>
              <a:ea typeface="+mn-ea"/>
              <a:cs typeface="+mn-cs"/>
            </a:rPr>
            <a:t>space</a:t>
          </a:r>
        </a:p>
      </dgm:t>
    </dgm:pt>
    <dgm:pt modelId="{1BEAAD57-4C0C-594A-96F5-EB1F0052E708}" type="parTrans" cxnId="{AD3D2F6B-2355-1A43-B3E8-10256B76F36D}">
      <dgm:prSet/>
      <dgm:spPr/>
      <dgm:t>
        <a:bodyPr/>
        <a:lstStyle/>
        <a:p>
          <a:endParaRPr lang="en-US"/>
        </a:p>
      </dgm:t>
    </dgm:pt>
    <dgm:pt modelId="{D7E2CAD3-7F92-3441-A93E-93633E8CD6F7}" type="sibTrans" cxnId="{AD3D2F6B-2355-1A43-B3E8-10256B76F36D}">
      <dgm:prSet/>
      <dgm:spPr/>
      <dgm:t>
        <a:bodyPr/>
        <a:lstStyle/>
        <a:p>
          <a:endParaRPr lang="en-US"/>
        </a:p>
      </dgm:t>
    </dgm:pt>
    <dgm:pt modelId="{94375650-C888-3A44-A0C6-7E577AB21A98}">
      <dgm:prSet custT="1"/>
      <dgm:spPr>
        <a:xfrm rot="16200000">
          <a:off x="439035" y="1554584"/>
          <a:ext cx="4114800" cy="1005631"/>
        </a:xfrm>
        <a:prstGeom prst="flowChartManualOperation">
          <a:avLst/>
        </a:prstGeom>
        <a:gradFill rotWithShape="0">
          <a:gsLst>
            <a:gs pos="0">
              <a:srgbClr val="2D2DB9">
                <a:hueOff val="0"/>
                <a:satOff val="0"/>
                <a:lumOff val="0"/>
                <a:alphaOff val="0"/>
                <a:satMod val="103000"/>
                <a:lumMod val="102000"/>
                <a:tint val="94000"/>
              </a:srgbClr>
            </a:gs>
            <a:gs pos="50000">
              <a:srgbClr val="2D2DB9">
                <a:hueOff val="0"/>
                <a:satOff val="0"/>
                <a:lumOff val="0"/>
                <a:alphaOff val="0"/>
                <a:satMod val="110000"/>
                <a:lumMod val="100000"/>
                <a:shade val="100000"/>
              </a:srgbClr>
            </a:gs>
            <a:gs pos="100000">
              <a:srgbClr val="2D2DB9">
                <a:hueOff val="0"/>
                <a:satOff val="0"/>
                <a:lumOff val="0"/>
                <a:alphaOff val="0"/>
                <a:lumMod val="99000"/>
                <a:satMod val="120000"/>
                <a:shade val="78000"/>
              </a:srgbClr>
            </a:gs>
          </a:gsLst>
          <a:lin ang="5400000" scaled="0"/>
        </a:gradFill>
        <a:ln>
          <a:noFill/>
        </a:ln>
        <a:effectLst/>
      </dgm:spPr>
      <dgm:t>
        <a:bodyPr/>
        <a:lstStyle/>
        <a:p>
          <a:pPr rtl="0"/>
          <a:r>
            <a:rPr lang="en-US" sz="1050" b="1" dirty="0">
              <a:solidFill>
                <a:srgbClr val="FFFFFF"/>
              </a:solidFill>
              <a:effectLst/>
              <a:latin typeface="Times New Roman"/>
              <a:ea typeface="+mn-ea"/>
              <a:cs typeface="+mn-cs"/>
            </a:rPr>
            <a:t>Contained</a:t>
          </a:r>
        </a:p>
        <a:p>
          <a:pPr rtl="0"/>
          <a:r>
            <a:rPr lang="en-US" sz="1050" b="1" dirty="0">
              <a:solidFill>
                <a:srgbClr val="FFFFFF"/>
              </a:solidFill>
              <a:effectLst/>
              <a:latin typeface="Times New Roman"/>
              <a:ea typeface="+mn-ea"/>
              <a:cs typeface="+mn-cs"/>
            </a:rPr>
            <a:t>more </a:t>
          </a:r>
        </a:p>
        <a:p>
          <a:pPr rtl="0"/>
          <a:r>
            <a:rPr lang="en-US" sz="1050" b="1" dirty="0">
              <a:solidFill>
                <a:srgbClr val="FFFFFF"/>
              </a:solidFill>
              <a:effectLst/>
              <a:latin typeface="Times New Roman"/>
              <a:ea typeface="+mn-ea"/>
              <a:cs typeface="+mn-cs"/>
            </a:rPr>
            <a:t>than</a:t>
          </a:r>
        </a:p>
        <a:p>
          <a:pPr rtl="0"/>
          <a:r>
            <a:rPr lang="en-US" sz="1050" b="1" dirty="0">
              <a:solidFill>
                <a:srgbClr val="FFFFFF"/>
              </a:solidFill>
              <a:effectLst/>
              <a:latin typeface="Times New Roman"/>
              <a:ea typeface="+mn-ea"/>
              <a:cs typeface="+mn-cs"/>
            </a:rPr>
            <a:t> 18,000 </a:t>
          </a:r>
        </a:p>
        <a:p>
          <a:pPr rtl="0"/>
          <a:r>
            <a:rPr lang="en-US" sz="1050" b="1" dirty="0">
              <a:solidFill>
                <a:srgbClr val="FFFFFF"/>
              </a:solidFill>
              <a:effectLst/>
              <a:latin typeface="Times New Roman"/>
              <a:ea typeface="+mn-ea"/>
              <a:cs typeface="+mn-cs"/>
            </a:rPr>
            <a:t>vacuum</a:t>
          </a:r>
        </a:p>
        <a:p>
          <a:pPr rtl="0"/>
          <a:r>
            <a:rPr lang="en-US" sz="1050" b="1" dirty="0">
              <a:solidFill>
                <a:srgbClr val="FFFFFF"/>
              </a:solidFill>
              <a:effectLst/>
              <a:latin typeface="Times New Roman"/>
              <a:ea typeface="+mn-ea"/>
              <a:cs typeface="+mn-cs"/>
            </a:rPr>
            <a:t> tubes</a:t>
          </a:r>
        </a:p>
      </dgm:t>
    </dgm:pt>
    <dgm:pt modelId="{AB8ABD81-94F4-824A-86CD-571263EC2F8B}" type="parTrans" cxnId="{F988A990-C572-764C-A4F7-04A9E4A2BE4C}">
      <dgm:prSet/>
      <dgm:spPr/>
      <dgm:t>
        <a:bodyPr/>
        <a:lstStyle/>
        <a:p>
          <a:endParaRPr lang="en-US"/>
        </a:p>
      </dgm:t>
    </dgm:pt>
    <dgm:pt modelId="{6D5215AC-4037-BD4A-A1F9-9AE39D954339}" type="sibTrans" cxnId="{F988A990-C572-764C-A4F7-04A9E4A2BE4C}">
      <dgm:prSet/>
      <dgm:spPr/>
      <dgm:t>
        <a:bodyPr/>
        <a:lstStyle/>
        <a:p>
          <a:endParaRPr lang="en-US"/>
        </a:p>
      </dgm:t>
    </dgm:pt>
    <dgm:pt modelId="{C34CFD14-EBA2-3041-8306-270926D48E88}">
      <dgm:prSet custT="1"/>
      <dgm:spPr>
        <a:xfrm rot="16200000">
          <a:off x="1520089" y="1554584"/>
          <a:ext cx="4114800" cy="1005631"/>
        </a:xfrm>
        <a:prstGeom prst="flowChartManualOperation">
          <a:avLst/>
        </a:prstGeom>
        <a:gradFill rotWithShape="0">
          <a:gsLst>
            <a:gs pos="0">
              <a:srgbClr val="2D2DB9">
                <a:hueOff val="0"/>
                <a:satOff val="0"/>
                <a:lumOff val="0"/>
                <a:alphaOff val="0"/>
                <a:satMod val="103000"/>
                <a:lumMod val="102000"/>
                <a:tint val="94000"/>
              </a:srgbClr>
            </a:gs>
            <a:gs pos="50000">
              <a:srgbClr val="2D2DB9">
                <a:hueOff val="0"/>
                <a:satOff val="0"/>
                <a:lumOff val="0"/>
                <a:alphaOff val="0"/>
                <a:satMod val="110000"/>
                <a:lumMod val="100000"/>
                <a:shade val="100000"/>
              </a:srgbClr>
            </a:gs>
            <a:gs pos="100000">
              <a:srgbClr val="2D2DB9">
                <a:hueOff val="0"/>
                <a:satOff val="0"/>
                <a:lumOff val="0"/>
                <a:alphaOff val="0"/>
                <a:lumMod val="99000"/>
                <a:satMod val="120000"/>
                <a:shade val="78000"/>
              </a:srgbClr>
            </a:gs>
          </a:gsLst>
          <a:lin ang="5400000" scaled="0"/>
        </a:gradFill>
        <a:ln>
          <a:noFill/>
        </a:ln>
        <a:effectLst/>
      </dgm:spPr>
      <dgm:t>
        <a:bodyPr/>
        <a:lstStyle/>
        <a:p>
          <a:pPr rtl="0"/>
          <a:r>
            <a:rPr lang="en-US" sz="1050" b="1" dirty="0">
              <a:solidFill>
                <a:srgbClr val="FFFFFF"/>
              </a:solidFill>
              <a:effectLst/>
              <a:latin typeface="Times New Roman"/>
              <a:ea typeface="+mn-ea"/>
              <a:cs typeface="+mn-cs"/>
            </a:rPr>
            <a:t>140 kW </a:t>
          </a:r>
        </a:p>
        <a:p>
          <a:pPr rtl="0"/>
          <a:r>
            <a:rPr lang="en-US" sz="1050" b="1" dirty="0">
              <a:solidFill>
                <a:srgbClr val="FFFFFF"/>
              </a:solidFill>
              <a:effectLst/>
              <a:latin typeface="Times New Roman"/>
              <a:ea typeface="+mn-ea"/>
              <a:cs typeface="+mn-cs"/>
            </a:rPr>
            <a:t>Power</a:t>
          </a:r>
        </a:p>
        <a:p>
          <a:pPr rtl="0"/>
          <a:r>
            <a:rPr lang="en-US" sz="1050" b="1" dirty="0">
              <a:solidFill>
                <a:srgbClr val="FFFFFF"/>
              </a:solidFill>
              <a:effectLst/>
              <a:latin typeface="Times New Roman"/>
              <a:ea typeface="+mn-ea"/>
              <a:cs typeface="+mn-cs"/>
            </a:rPr>
            <a:t>consumption</a:t>
          </a:r>
        </a:p>
      </dgm:t>
    </dgm:pt>
    <dgm:pt modelId="{E98D93E2-224E-7F45-BFD9-AAFA046C98FE}" type="parTrans" cxnId="{0E5ACF81-4A1D-6249-B137-A162D87EE525}">
      <dgm:prSet/>
      <dgm:spPr/>
      <dgm:t>
        <a:bodyPr/>
        <a:lstStyle/>
        <a:p>
          <a:endParaRPr lang="en-US"/>
        </a:p>
      </dgm:t>
    </dgm:pt>
    <dgm:pt modelId="{D8721CE7-86F7-B141-BDD2-907DFA14A225}" type="sibTrans" cxnId="{0E5ACF81-4A1D-6249-B137-A162D87EE525}">
      <dgm:prSet/>
      <dgm:spPr/>
      <dgm:t>
        <a:bodyPr/>
        <a:lstStyle/>
        <a:p>
          <a:endParaRPr lang="en-US"/>
        </a:p>
      </dgm:t>
    </dgm:pt>
    <dgm:pt modelId="{BD2465CE-1FFF-C24D-ADD5-6AFD3AC52BFE}">
      <dgm:prSet custT="1"/>
      <dgm:spPr>
        <a:xfrm rot="16200000">
          <a:off x="2601143" y="1554584"/>
          <a:ext cx="4114800" cy="1005631"/>
        </a:xfrm>
        <a:prstGeom prst="flowChartManualOperation">
          <a:avLst/>
        </a:prstGeom>
        <a:gradFill rotWithShape="0">
          <a:gsLst>
            <a:gs pos="0">
              <a:srgbClr val="2D2DB9">
                <a:hueOff val="0"/>
                <a:satOff val="0"/>
                <a:lumOff val="0"/>
                <a:alphaOff val="0"/>
                <a:satMod val="103000"/>
                <a:lumMod val="102000"/>
                <a:tint val="94000"/>
              </a:srgbClr>
            </a:gs>
            <a:gs pos="50000">
              <a:srgbClr val="2D2DB9">
                <a:hueOff val="0"/>
                <a:satOff val="0"/>
                <a:lumOff val="0"/>
                <a:alphaOff val="0"/>
                <a:satMod val="110000"/>
                <a:lumMod val="100000"/>
                <a:shade val="100000"/>
              </a:srgbClr>
            </a:gs>
            <a:gs pos="100000">
              <a:srgbClr val="2D2DB9">
                <a:hueOff val="0"/>
                <a:satOff val="0"/>
                <a:lumOff val="0"/>
                <a:alphaOff val="0"/>
                <a:lumMod val="99000"/>
                <a:satMod val="120000"/>
                <a:shade val="78000"/>
              </a:srgbClr>
            </a:gs>
          </a:gsLst>
          <a:lin ang="5400000" scaled="0"/>
        </a:gradFill>
        <a:ln>
          <a:noFill/>
        </a:ln>
        <a:effectLst/>
      </dgm:spPr>
      <dgm:t>
        <a:bodyPr/>
        <a:lstStyle/>
        <a:p>
          <a:pPr rtl="0"/>
          <a:r>
            <a:rPr lang="en-US" sz="1050" b="1" dirty="0">
              <a:solidFill>
                <a:srgbClr val="FFFFFF"/>
              </a:solidFill>
              <a:effectLst/>
              <a:latin typeface="Times New Roman"/>
              <a:ea typeface="+mn-ea"/>
              <a:cs typeface="+mn-cs"/>
            </a:rPr>
            <a:t>Capable</a:t>
          </a:r>
        </a:p>
        <a:p>
          <a:pPr rtl="0"/>
          <a:r>
            <a:rPr lang="en-US" sz="1050" b="1" dirty="0">
              <a:solidFill>
                <a:srgbClr val="FFFFFF"/>
              </a:solidFill>
              <a:effectLst/>
              <a:latin typeface="Times New Roman"/>
              <a:ea typeface="+mn-ea"/>
              <a:cs typeface="+mn-cs"/>
            </a:rPr>
            <a:t> of</a:t>
          </a:r>
        </a:p>
        <a:p>
          <a:pPr rtl="0"/>
          <a:r>
            <a:rPr lang="en-US" sz="1050" b="1" dirty="0">
              <a:solidFill>
                <a:srgbClr val="FFFFFF"/>
              </a:solidFill>
              <a:effectLst/>
              <a:latin typeface="Times New Roman"/>
              <a:ea typeface="+mn-ea"/>
              <a:cs typeface="+mn-cs"/>
            </a:rPr>
            <a:t> 5000</a:t>
          </a:r>
        </a:p>
        <a:p>
          <a:pPr rtl="0"/>
          <a:r>
            <a:rPr lang="en-US" sz="1050" b="1" dirty="0">
              <a:solidFill>
                <a:srgbClr val="FFFFFF"/>
              </a:solidFill>
              <a:effectLst/>
              <a:latin typeface="Times New Roman"/>
              <a:ea typeface="+mn-ea"/>
              <a:cs typeface="+mn-cs"/>
            </a:rPr>
            <a:t> additions </a:t>
          </a:r>
        </a:p>
        <a:p>
          <a:pPr rtl="0"/>
          <a:r>
            <a:rPr lang="en-US" sz="1050" b="1" dirty="0">
              <a:solidFill>
                <a:srgbClr val="FFFFFF"/>
              </a:solidFill>
              <a:effectLst/>
              <a:latin typeface="Times New Roman"/>
              <a:ea typeface="+mn-ea"/>
              <a:cs typeface="+mn-cs"/>
            </a:rPr>
            <a:t>per</a:t>
          </a:r>
          <a:r>
            <a:rPr lang="en-US" sz="1050" b="1" dirty="0">
              <a:solidFill>
                <a:srgbClr val="FFFFFF"/>
              </a:solidFill>
              <a:effectLst>
                <a:outerShdw blurRad="38100" dist="38100" dir="2700000" algn="tl">
                  <a:srgbClr val="000000">
                    <a:alpha val="43137"/>
                  </a:srgbClr>
                </a:outerShdw>
              </a:effectLst>
              <a:latin typeface="Times New Roman"/>
              <a:ea typeface="+mn-ea"/>
              <a:cs typeface="+mn-cs"/>
            </a:rPr>
            <a:t> </a:t>
          </a:r>
        </a:p>
        <a:p>
          <a:pPr rtl="0"/>
          <a:r>
            <a:rPr lang="en-US" sz="1050" b="1" dirty="0">
              <a:solidFill>
                <a:srgbClr val="FFFFFF"/>
              </a:solidFill>
              <a:effectLst>
                <a:outerShdw blurRad="38100" dist="38100" dir="2700000" algn="tl">
                  <a:srgbClr val="000000">
                    <a:alpha val="43137"/>
                  </a:srgbClr>
                </a:outerShdw>
              </a:effectLst>
              <a:latin typeface="Times New Roman"/>
              <a:ea typeface="+mn-ea"/>
              <a:cs typeface="+mn-cs"/>
            </a:rPr>
            <a:t>second</a:t>
          </a:r>
        </a:p>
      </dgm:t>
    </dgm:pt>
    <dgm:pt modelId="{166ED6B4-7F12-1A44-AE3F-E07A5FAC738B}" type="parTrans" cxnId="{E57A694F-2826-224D-946E-1E66E42165E8}">
      <dgm:prSet/>
      <dgm:spPr/>
      <dgm:t>
        <a:bodyPr/>
        <a:lstStyle/>
        <a:p>
          <a:endParaRPr lang="en-US"/>
        </a:p>
      </dgm:t>
    </dgm:pt>
    <dgm:pt modelId="{FFE0DE03-0A1F-AC41-B842-664E9CE4606B}" type="sibTrans" cxnId="{E57A694F-2826-224D-946E-1E66E42165E8}">
      <dgm:prSet/>
      <dgm:spPr/>
      <dgm:t>
        <a:bodyPr/>
        <a:lstStyle/>
        <a:p>
          <a:endParaRPr lang="en-US"/>
        </a:p>
      </dgm:t>
    </dgm:pt>
    <dgm:pt modelId="{30E0722D-81DE-C34D-AE26-4717CC2CCBCB}">
      <dgm:prSet custT="1"/>
      <dgm:spPr>
        <a:xfrm rot="16200000">
          <a:off x="3682197" y="1554584"/>
          <a:ext cx="4114800" cy="1005631"/>
        </a:xfrm>
        <a:prstGeom prst="flowChartManualOperation">
          <a:avLst/>
        </a:prstGeom>
        <a:gradFill rotWithShape="0">
          <a:gsLst>
            <a:gs pos="0">
              <a:srgbClr val="2D2DB9">
                <a:hueOff val="0"/>
                <a:satOff val="0"/>
                <a:lumOff val="0"/>
                <a:alphaOff val="0"/>
                <a:satMod val="103000"/>
                <a:lumMod val="102000"/>
                <a:tint val="94000"/>
              </a:srgbClr>
            </a:gs>
            <a:gs pos="50000">
              <a:srgbClr val="2D2DB9">
                <a:hueOff val="0"/>
                <a:satOff val="0"/>
                <a:lumOff val="0"/>
                <a:alphaOff val="0"/>
                <a:satMod val="110000"/>
                <a:lumMod val="100000"/>
                <a:shade val="100000"/>
              </a:srgbClr>
            </a:gs>
            <a:gs pos="100000">
              <a:srgbClr val="2D2DB9">
                <a:hueOff val="0"/>
                <a:satOff val="0"/>
                <a:lumOff val="0"/>
                <a:alphaOff val="0"/>
                <a:lumMod val="99000"/>
                <a:satMod val="120000"/>
                <a:shade val="78000"/>
              </a:srgbClr>
            </a:gs>
          </a:gsLst>
          <a:lin ang="5400000" scaled="0"/>
        </a:gradFill>
        <a:ln>
          <a:noFill/>
        </a:ln>
        <a:effectLst/>
      </dgm:spPr>
      <dgm:t>
        <a:bodyPr/>
        <a:lstStyle/>
        <a:p>
          <a:pPr rtl="0"/>
          <a:r>
            <a:rPr lang="en-US" sz="1050" b="1" dirty="0">
              <a:solidFill>
                <a:srgbClr val="FFFFFF"/>
              </a:solidFill>
              <a:effectLst/>
              <a:latin typeface="Times New Roman"/>
              <a:ea typeface="+mn-ea"/>
              <a:cs typeface="+mn-cs"/>
            </a:rPr>
            <a:t>Decimal </a:t>
          </a:r>
        </a:p>
        <a:p>
          <a:pPr rtl="0"/>
          <a:r>
            <a:rPr lang="en-US" sz="1050" b="1" dirty="0">
              <a:solidFill>
                <a:srgbClr val="FFFFFF"/>
              </a:solidFill>
              <a:effectLst/>
              <a:latin typeface="Times New Roman"/>
              <a:ea typeface="+mn-ea"/>
              <a:cs typeface="+mn-cs"/>
            </a:rPr>
            <a:t>rather </a:t>
          </a:r>
        </a:p>
        <a:p>
          <a:pPr rtl="0"/>
          <a:r>
            <a:rPr lang="en-US" sz="1050" b="1" dirty="0">
              <a:solidFill>
                <a:srgbClr val="FFFFFF"/>
              </a:solidFill>
              <a:effectLst/>
              <a:latin typeface="Times New Roman"/>
              <a:ea typeface="+mn-ea"/>
              <a:cs typeface="+mn-cs"/>
            </a:rPr>
            <a:t>than</a:t>
          </a:r>
        </a:p>
        <a:p>
          <a:pPr rtl="0"/>
          <a:r>
            <a:rPr lang="en-US" sz="1050" b="1" dirty="0">
              <a:solidFill>
                <a:srgbClr val="FFFFFF"/>
              </a:solidFill>
              <a:effectLst/>
              <a:latin typeface="Times New Roman"/>
              <a:ea typeface="+mn-ea"/>
              <a:cs typeface="+mn-cs"/>
            </a:rPr>
            <a:t> binary </a:t>
          </a:r>
        </a:p>
        <a:p>
          <a:pPr rtl="0"/>
          <a:r>
            <a:rPr lang="en-US" sz="1050" b="1" dirty="0">
              <a:solidFill>
                <a:srgbClr val="FFFFFF"/>
              </a:solidFill>
              <a:effectLst/>
              <a:latin typeface="Times New Roman"/>
              <a:ea typeface="+mn-ea"/>
              <a:cs typeface="+mn-cs"/>
            </a:rPr>
            <a:t>machine</a:t>
          </a:r>
        </a:p>
      </dgm:t>
    </dgm:pt>
    <dgm:pt modelId="{E64ECDC3-E646-3B4F-8EB5-37CC0BDE8520}" type="parTrans" cxnId="{D7DB1010-1ED4-9B48-BE61-95293BF8F9C0}">
      <dgm:prSet/>
      <dgm:spPr/>
      <dgm:t>
        <a:bodyPr/>
        <a:lstStyle/>
        <a:p>
          <a:endParaRPr lang="en-US"/>
        </a:p>
      </dgm:t>
    </dgm:pt>
    <dgm:pt modelId="{04808F15-F678-3540-80D3-F78C312C53DF}" type="sibTrans" cxnId="{D7DB1010-1ED4-9B48-BE61-95293BF8F9C0}">
      <dgm:prSet/>
      <dgm:spPr/>
      <dgm:t>
        <a:bodyPr/>
        <a:lstStyle/>
        <a:p>
          <a:endParaRPr lang="en-US"/>
        </a:p>
      </dgm:t>
    </dgm:pt>
    <dgm:pt modelId="{0253558E-FCA9-8244-A643-348797FAB9E4}">
      <dgm:prSet custT="1"/>
      <dgm:spPr>
        <a:xfrm rot="16200000">
          <a:off x="4886883" y="1430951"/>
          <a:ext cx="4114800" cy="1252896"/>
        </a:xfrm>
        <a:prstGeom prst="flowChartManualOperation">
          <a:avLst/>
        </a:prstGeom>
        <a:gradFill rotWithShape="0">
          <a:gsLst>
            <a:gs pos="0">
              <a:srgbClr val="2D2DB9">
                <a:hueOff val="0"/>
                <a:satOff val="0"/>
                <a:lumOff val="0"/>
                <a:alphaOff val="0"/>
                <a:satMod val="103000"/>
                <a:lumMod val="102000"/>
                <a:tint val="94000"/>
              </a:srgbClr>
            </a:gs>
            <a:gs pos="50000">
              <a:srgbClr val="2D2DB9">
                <a:hueOff val="0"/>
                <a:satOff val="0"/>
                <a:lumOff val="0"/>
                <a:alphaOff val="0"/>
                <a:satMod val="110000"/>
                <a:lumMod val="100000"/>
                <a:shade val="100000"/>
              </a:srgbClr>
            </a:gs>
            <a:gs pos="100000">
              <a:srgbClr val="2D2DB9">
                <a:hueOff val="0"/>
                <a:satOff val="0"/>
                <a:lumOff val="0"/>
                <a:alphaOff val="0"/>
                <a:lumMod val="99000"/>
                <a:satMod val="120000"/>
                <a:shade val="78000"/>
              </a:srgbClr>
            </a:gs>
          </a:gsLst>
          <a:lin ang="5400000" scaled="0"/>
        </a:gradFill>
        <a:ln>
          <a:noFill/>
        </a:ln>
        <a:effectLst/>
      </dgm:spPr>
      <dgm:t>
        <a:bodyPr/>
        <a:lstStyle/>
        <a:p>
          <a:pPr rtl="0"/>
          <a:r>
            <a:rPr lang="en-US" sz="1050" b="1" dirty="0">
              <a:solidFill>
                <a:srgbClr val="FFFFFF"/>
              </a:solidFill>
              <a:effectLst/>
              <a:latin typeface="Times New Roman"/>
              <a:ea typeface="+mn-ea"/>
              <a:cs typeface="+mn-cs"/>
            </a:rPr>
            <a:t>Memory </a:t>
          </a:r>
        </a:p>
        <a:p>
          <a:pPr rtl="0"/>
          <a:r>
            <a:rPr lang="en-US" sz="1050" b="1" dirty="0">
              <a:solidFill>
                <a:srgbClr val="FFFFFF"/>
              </a:solidFill>
              <a:effectLst/>
              <a:latin typeface="Times New Roman"/>
              <a:ea typeface="+mn-ea"/>
              <a:cs typeface="+mn-cs"/>
            </a:rPr>
            <a:t>consisted </a:t>
          </a:r>
        </a:p>
        <a:p>
          <a:pPr rtl="0"/>
          <a:r>
            <a:rPr lang="en-US" sz="1050" b="1" dirty="0">
              <a:solidFill>
                <a:srgbClr val="FFFFFF"/>
              </a:solidFill>
              <a:effectLst/>
              <a:latin typeface="Times New Roman"/>
              <a:ea typeface="+mn-ea"/>
              <a:cs typeface="+mn-cs"/>
            </a:rPr>
            <a:t>of  20 accumulators, </a:t>
          </a:r>
        </a:p>
        <a:p>
          <a:pPr rtl="0"/>
          <a:r>
            <a:rPr lang="en-US" sz="1050" b="1" dirty="0">
              <a:solidFill>
                <a:srgbClr val="FFFFFF"/>
              </a:solidFill>
              <a:effectLst/>
              <a:latin typeface="Times New Roman"/>
              <a:ea typeface="+mn-ea"/>
              <a:cs typeface="+mn-cs"/>
            </a:rPr>
            <a:t>each</a:t>
          </a:r>
        </a:p>
        <a:p>
          <a:pPr rtl="0"/>
          <a:r>
            <a:rPr lang="en-US" sz="1050" b="1" dirty="0">
              <a:solidFill>
                <a:srgbClr val="FFFFFF"/>
              </a:solidFill>
              <a:effectLst/>
              <a:latin typeface="Times New Roman"/>
              <a:ea typeface="+mn-ea"/>
              <a:cs typeface="+mn-cs"/>
            </a:rPr>
            <a:t> capable</a:t>
          </a:r>
        </a:p>
        <a:p>
          <a:pPr rtl="0"/>
          <a:r>
            <a:rPr lang="en-US" sz="1050" b="1" dirty="0">
              <a:solidFill>
                <a:srgbClr val="FFFFFF"/>
              </a:solidFill>
              <a:effectLst/>
              <a:latin typeface="Times New Roman"/>
              <a:ea typeface="+mn-ea"/>
              <a:cs typeface="+mn-cs"/>
            </a:rPr>
            <a:t> of </a:t>
          </a:r>
        </a:p>
        <a:p>
          <a:pPr rtl="0"/>
          <a:r>
            <a:rPr lang="en-US" sz="1050" b="1" dirty="0">
              <a:solidFill>
                <a:srgbClr val="FFFFFF"/>
              </a:solidFill>
              <a:effectLst/>
              <a:latin typeface="Times New Roman"/>
              <a:ea typeface="+mn-ea"/>
              <a:cs typeface="+mn-cs"/>
            </a:rPr>
            <a:t>holding </a:t>
          </a:r>
        </a:p>
        <a:p>
          <a:pPr rtl="0"/>
          <a:r>
            <a:rPr lang="en-US" sz="1050" b="1" dirty="0">
              <a:solidFill>
                <a:srgbClr val="FFFFFF"/>
              </a:solidFill>
              <a:effectLst/>
              <a:latin typeface="Times New Roman"/>
              <a:ea typeface="+mn-ea"/>
              <a:cs typeface="+mn-cs"/>
            </a:rPr>
            <a:t>a </a:t>
          </a:r>
        </a:p>
        <a:p>
          <a:pPr rtl="0"/>
          <a:r>
            <a:rPr lang="en-US" sz="1050" b="1" dirty="0">
              <a:solidFill>
                <a:srgbClr val="FFFFFF"/>
              </a:solidFill>
              <a:effectLst/>
              <a:latin typeface="Times New Roman"/>
              <a:ea typeface="+mn-ea"/>
              <a:cs typeface="+mn-cs"/>
            </a:rPr>
            <a:t>10 digit </a:t>
          </a:r>
        </a:p>
        <a:p>
          <a:pPr rtl="0"/>
          <a:r>
            <a:rPr lang="en-US" sz="1050" b="1" dirty="0">
              <a:solidFill>
                <a:srgbClr val="FFFFFF"/>
              </a:solidFill>
              <a:effectLst/>
              <a:latin typeface="Times New Roman"/>
              <a:ea typeface="+mn-ea"/>
              <a:cs typeface="+mn-cs"/>
            </a:rPr>
            <a:t>number</a:t>
          </a:r>
        </a:p>
      </dgm:t>
    </dgm:pt>
    <dgm:pt modelId="{32B013DD-780D-6142-B7B9-D80382F3EBF1}" type="parTrans" cxnId="{BE549E63-B706-6F47-A515-A2F0A3C50E3A}">
      <dgm:prSet/>
      <dgm:spPr/>
      <dgm:t>
        <a:bodyPr/>
        <a:lstStyle/>
        <a:p>
          <a:endParaRPr lang="en-US"/>
        </a:p>
      </dgm:t>
    </dgm:pt>
    <dgm:pt modelId="{2267D7AE-C262-7943-AF02-1BDB495502E5}" type="sibTrans" cxnId="{BE549E63-B706-6F47-A515-A2F0A3C50E3A}">
      <dgm:prSet/>
      <dgm:spPr/>
      <dgm:t>
        <a:bodyPr/>
        <a:lstStyle/>
        <a:p>
          <a:endParaRPr lang="en-US"/>
        </a:p>
      </dgm:t>
    </dgm:pt>
    <dgm:pt modelId="{DB6AC2BA-0B75-684B-94ED-1AE2D9C9F707}">
      <dgm:prSet custT="1"/>
      <dgm:spPr>
        <a:xfrm rot="16200000">
          <a:off x="6184545" y="1461608"/>
          <a:ext cx="4114800" cy="1191582"/>
        </a:xfrm>
        <a:prstGeom prst="flowChartManualOperation">
          <a:avLst/>
        </a:prstGeom>
        <a:gradFill rotWithShape="0">
          <a:gsLst>
            <a:gs pos="0">
              <a:srgbClr val="2D2DB9">
                <a:hueOff val="0"/>
                <a:satOff val="0"/>
                <a:lumOff val="0"/>
                <a:alphaOff val="0"/>
                <a:satMod val="103000"/>
                <a:lumMod val="102000"/>
                <a:tint val="94000"/>
              </a:srgbClr>
            </a:gs>
            <a:gs pos="50000">
              <a:srgbClr val="2D2DB9">
                <a:hueOff val="0"/>
                <a:satOff val="0"/>
                <a:lumOff val="0"/>
                <a:alphaOff val="0"/>
                <a:satMod val="110000"/>
                <a:lumMod val="100000"/>
                <a:shade val="100000"/>
              </a:srgbClr>
            </a:gs>
            <a:gs pos="100000">
              <a:srgbClr val="2D2DB9">
                <a:hueOff val="0"/>
                <a:satOff val="0"/>
                <a:lumOff val="0"/>
                <a:alphaOff val="0"/>
                <a:lumMod val="99000"/>
                <a:satMod val="120000"/>
                <a:shade val="78000"/>
              </a:srgbClr>
            </a:gs>
          </a:gsLst>
          <a:lin ang="5400000" scaled="0"/>
        </a:gradFill>
        <a:ln>
          <a:noFill/>
        </a:ln>
        <a:effectLst/>
      </dgm:spPr>
      <dgm:t>
        <a:bodyPr/>
        <a:lstStyle/>
        <a:p>
          <a:pPr rtl="0">
            <a:lnSpc>
              <a:spcPct val="90000"/>
            </a:lnSpc>
            <a:spcBef>
              <a:spcPct val="0"/>
            </a:spcBef>
            <a:spcAft>
              <a:spcPct val="35000"/>
            </a:spcAft>
          </a:pPr>
          <a:r>
            <a:rPr lang="en-GB" sz="1050" b="1" dirty="0">
              <a:solidFill>
                <a:srgbClr val="FFFFFF"/>
              </a:solidFill>
              <a:effectLst/>
              <a:latin typeface="Times New Roman"/>
              <a:ea typeface="+mn-ea"/>
              <a:cs typeface="+mn-cs"/>
            </a:rPr>
            <a:t>Major</a:t>
          </a:r>
        </a:p>
        <a:p>
          <a:pPr rtl="0">
            <a:lnSpc>
              <a:spcPct val="90000"/>
            </a:lnSpc>
            <a:spcBef>
              <a:spcPct val="0"/>
            </a:spcBef>
            <a:spcAft>
              <a:spcPct val="35000"/>
            </a:spcAft>
          </a:pPr>
          <a:r>
            <a:rPr lang="en-GB" sz="1050" b="1" dirty="0">
              <a:solidFill>
                <a:srgbClr val="FFFFFF"/>
              </a:solidFill>
              <a:effectLst/>
              <a:latin typeface="Times New Roman"/>
              <a:ea typeface="+mn-ea"/>
              <a:cs typeface="+mn-cs"/>
            </a:rPr>
            <a:t> drawback </a:t>
          </a:r>
        </a:p>
        <a:p>
          <a:pPr rtl="0">
            <a:lnSpc>
              <a:spcPct val="150000"/>
            </a:lnSpc>
            <a:spcBef>
              <a:spcPts val="0"/>
            </a:spcBef>
            <a:spcAft>
              <a:spcPts val="600"/>
            </a:spcAft>
          </a:pPr>
          <a:r>
            <a:rPr lang="en-GB" sz="1050" b="1" dirty="0">
              <a:solidFill>
                <a:srgbClr val="FFFFFF"/>
              </a:solidFill>
              <a:effectLst/>
              <a:latin typeface="Times New Roman"/>
              <a:ea typeface="+mn-ea"/>
              <a:cs typeface="+mn-cs"/>
            </a:rPr>
            <a:t>was the need</a:t>
          </a:r>
        </a:p>
        <a:p>
          <a:pPr rtl="0">
            <a:lnSpc>
              <a:spcPct val="150000"/>
            </a:lnSpc>
            <a:spcBef>
              <a:spcPts val="0"/>
            </a:spcBef>
            <a:spcAft>
              <a:spcPts val="600"/>
            </a:spcAft>
          </a:pPr>
          <a:r>
            <a:rPr lang="en-GB" sz="1050" b="1" dirty="0">
              <a:solidFill>
                <a:srgbClr val="FFFFFF"/>
              </a:solidFill>
              <a:effectLst/>
              <a:latin typeface="Times New Roman"/>
              <a:ea typeface="+mn-ea"/>
              <a:cs typeface="+mn-cs"/>
            </a:rPr>
            <a:t> for manual programming</a:t>
          </a:r>
        </a:p>
        <a:p>
          <a:pPr rtl="0">
            <a:lnSpc>
              <a:spcPct val="90000"/>
            </a:lnSpc>
            <a:spcBef>
              <a:spcPct val="0"/>
            </a:spcBef>
            <a:spcAft>
              <a:spcPct val="35000"/>
            </a:spcAft>
          </a:pPr>
          <a:r>
            <a:rPr lang="en-GB" sz="1050" b="1" dirty="0">
              <a:solidFill>
                <a:srgbClr val="FFFFFF"/>
              </a:solidFill>
              <a:effectLst/>
              <a:latin typeface="Times New Roman"/>
              <a:ea typeface="+mn-ea"/>
              <a:cs typeface="+mn-cs"/>
            </a:rPr>
            <a:t> by setting </a:t>
          </a:r>
        </a:p>
        <a:p>
          <a:pPr rtl="0">
            <a:lnSpc>
              <a:spcPct val="90000"/>
            </a:lnSpc>
            <a:spcBef>
              <a:spcPct val="0"/>
            </a:spcBef>
            <a:spcAft>
              <a:spcPct val="35000"/>
            </a:spcAft>
          </a:pPr>
          <a:r>
            <a:rPr lang="en-GB" sz="1050" b="1" dirty="0">
              <a:solidFill>
                <a:srgbClr val="FFFFFF"/>
              </a:solidFill>
              <a:effectLst/>
              <a:latin typeface="Times New Roman"/>
              <a:ea typeface="+mn-ea"/>
              <a:cs typeface="+mn-cs"/>
            </a:rPr>
            <a:t>switches </a:t>
          </a:r>
        </a:p>
        <a:p>
          <a:pPr rtl="0">
            <a:lnSpc>
              <a:spcPct val="90000"/>
            </a:lnSpc>
            <a:spcBef>
              <a:spcPct val="0"/>
            </a:spcBef>
            <a:spcAft>
              <a:spcPct val="35000"/>
            </a:spcAft>
          </a:pPr>
          <a:r>
            <a:rPr lang="en-GB" sz="1050" b="1" dirty="0">
              <a:solidFill>
                <a:srgbClr val="FFFFFF"/>
              </a:solidFill>
              <a:effectLst/>
              <a:latin typeface="Times New Roman"/>
              <a:ea typeface="+mn-ea"/>
              <a:cs typeface="+mn-cs"/>
            </a:rPr>
            <a:t>and </a:t>
          </a:r>
        </a:p>
        <a:p>
          <a:pPr rtl="0">
            <a:lnSpc>
              <a:spcPct val="90000"/>
            </a:lnSpc>
            <a:spcBef>
              <a:spcPct val="0"/>
            </a:spcBef>
            <a:spcAft>
              <a:spcPct val="35000"/>
            </a:spcAft>
          </a:pPr>
          <a:r>
            <a:rPr lang="en-GB" sz="1050" b="1" dirty="0">
              <a:solidFill>
                <a:srgbClr val="FFFFFF"/>
              </a:solidFill>
              <a:effectLst/>
              <a:latin typeface="Times New Roman"/>
              <a:ea typeface="+mn-ea"/>
              <a:cs typeface="+mn-cs"/>
            </a:rPr>
            <a:t>plugging/</a:t>
          </a:r>
        </a:p>
        <a:p>
          <a:pPr rtl="0">
            <a:lnSpc>
              <a:spcPct val="90000"/>
            </a:lnSpc>
            <a:spcBef>
              <a:spcPct val="0"/>
            </a:spcBef>
            <a:spcAft>
              <a:spcPct val="35000"/>
            </a:spcAft>
          </a:pPr>
          <a:r>
            <a:rPr lang="en-GB" sz="1050" b="1" dirty="0">
              <a:solidFill>
                <a:srgbClr val="FFFFFF"/>
              </a:solidFill>
              <a:effectLst/>
              <a:latin typeface="Times New Roman"/>
              <a:ea typeface="+mn-ea"/>
              <a:cs typeface="+mn-cs"/>
            </a:rPr>
            <a:t>unplugging </a:t>
          </a:r>
        </a:p>
        <a:p>
          <a:pPr rtl="0">
            <a:lnSpc>
              <a:spcPct val="90000"/>
            </a:lnSpc>
            <a:spcBef>
              <a:spcPct val="0"/>
            </a:spcBef>
            <a:spcAft>
              <a:spcPct val="35000"/>
            </a:spcAft>
          </a:pPr>
          <a:r>
            <a:rPr lang="en-GB" sz="1050" b="1" dirty="0">
              <a:solidFill>
                <a:srgbClr val="FFFFFF"/>
              </a:solidFill>
              <a:effectLst/>
              <a:latin typeface="Times New Roman"/>
              <a:ea typeface="+mn-ea"/>
              <a:cs typeface="+mn-cs"/>
            </a:rPr>
            <a:t>cables</a:t>
          </a:r>
          <a:endParaRPr lang="en-US" sz="1050" b="1" dirty="0">
            <a:solidFill>
              <a:srgbClr val="FFFFFF"/>
            </a:solidFill>
            <a:effectLst/>
            <a:latin typeface="Times New Roman"/>
            <a:ea typeface="+mn-ea"/>
            <a:cs typeface="+mn-cs"/>
          </a:endParaRPr>
        </a:p>
      </dgm:t>
    </dgm:pt>
    <dgm:pt modelId="{2AEA05D9-338A-E245-9FDB-3CAAE51AEF73}" type="parTrans" cxnId="{BAFFEA74-A6C3-2945-860F-8E6FD5A45DD8}">
      <dgm:prSet/>
      <dgm:spPr/>
      <dgm:t>
        <a:bodyPr/>
        <a:lstStyle/>
        <a:p>
          <a:endParaRPr lang="en-US"/>
        </a:p>
      </dgm:t>
    </dgm:pt>
    <dgm:pt modelId="{71ED023E-4DCF-C34D-98EA-406EFD2ACB04}" type="sibTrans" cxnId="{BAFFEA74-A6C3-2945-860F-8E6FD5A45DD8}">
      <dgm:prSet/>
      <dgm:spPr/>
      <dgm:t>
        <a:bodyPr/>
        <a:lstStyle/>
        <a:p>
          <a:endParaRPr lang="en-US"/>
        </a:p>
      </dgm:t>
    </dgm:pt>
    <dgm:pt modelId="{654DFD37-2367-B448-A2F8-71AB755166DE}" type="pres">
      <dgm:prSet presAssocID="{E3628641-2417-B341-BDCC-47285D1F6C68}" presName="Name0" presStyleCnt="0">
        <dgm:presLayoutVars>
          <dgm:dir/>
          <dgm:resizeHandles val="exact"/>
        </dgm:presLayoutVars>
      </dgm:prSet>
      <dgm:spPr/>
    </dgm:pt>
    <dgm:pt modelId="{87B18C8D-A7AF-7D4C-97BE-7296A4D1F7E4}" type="pres">
      <dgm:prSet presAssocID="{F70BA48B-2A3D-B54F-B09E-5121C16CAC75}" presName="node" presStyleLbl="node1" presStyleIdx="0" presStyleCnt="8" custScaleX="83100" custLinFactX="-63376" custLinFactNeighborX="-100000" custLinFactNeighborY="-19271">
        <dgm:presLayoutVars>
          <dgm:bulletEnabled val="1"/>
        </dgm:presLayoutVars>
      </dgm:prSet>
      <dgm:spPr/>
    </dgm:pt>
    <dgm:pt modelId="{4DBB3A3B-E597-B54B-BFA6-A19EC10F6AC4}" type="pres">
      <dgm:prSet presAssocID="{F719C99A-AF4B-BD48-B8FA-C7F4EDC2F4FB}" presName="sibTrans" presStyleCnt="0"/>
      <dgm:spPr/>
    </dgm:pt>
    <dgm:pt modelId="{11D6AB6E-035D-1F42-9027-7BD2139C4CDA}" type="pres">
      <dgm:prSet presAssocID="{F02483DA-7CF6-2E44-B9CE-17FFE286BC6E}" presName="node" presStyleLbl="node1" presStyleIdx="1" presStyleCnt="8">
        <dgm:presLayoutVars>
          <dgm:bulletEnabled val="1"/>
        </dgm:presLayoutVars>
      </dgm:prSet>
      <dgm:spPr/>
    </dgm:pt>
    <dgm:pt modelId="{38EDF939-1E4C-BF45-86DC-80C4FE0D1CF9}" type="pres">
      <dgm:prSet presAssocID="{D7E2CAD3-7F92-3441-A93E-93633E8CD6F7}" presName="sibTrans" presStyleCnt="0"/>
      <dgm:spPr/>
    </dgm:pt>
    <dgm:pt modelId="{E3383C09-73C1-5D40-A98D-98CD09DF88CC}" type="pres">
      <dgm:prSet presAssocID="{94375650-C888-3A44-A0C6-7E577AB21A98}" presName="node" presStyleLbl="node1" presStyleIdx="2" presStyleCnt="8">
        <dgm:presLayoutVars>
          <dgm:bulletEnabled val="1"/>
        </dgm:presLayoutVars>
      </dgm:prSet>
      <dgm:spPr/>
    </dgm:pt>
    <dgm:pt modelId="{8050D159-82B8-914F-9D68-FF7840ECE628}" type="pres">
      <dgm:prSet presAssocID="{6D5215AC-4037-BD4A-A1F9-9AE39D954339}" presName="sibTrans" presStyleCnt="0"/>
      <dgm:spPr/>
    </dgm:pt>
    <dgm:pt modelId="{41D4DD1D-B174-8F49-80E9-D6E0DD13203C}" type="pres">
      <dgm:prSet presAssocID="{C34CFD14-EBA2-3041-8306-270926D48E88}" presName="node" presStyleLbl="node1" presStyleIdx="3" presStyleCnt="8">
        <dgm:presLayoutVars>
          <dgm:bulletEnabled val="1"/>
        </dgm:presLayoutVars>
      </dgm:prSet>
      <dgm:spPr/>
    </dgm:pt>
    <dgm:pt modelId="{C20EDA11-5F19-0B49-A551-4CB0E6EFF8EC}" type="pres">
      <dgm:prSet presAssocID="{D8721CE7-86F7-B141-BDD2-907DFA14A225}" presName="sibTrans" presStyleCnt="0"/>
      <dgm:spPr/>
    </dgm:pt>
    <dgm:pt modelId="{28CF9760-770D-BC43-BCBB-3E054F62DF7E}" type="pres">
      <dgm:prSet presAssocID="{BD2465CE-1FFF-C24D-ADD5-6AFD3AC52BFE}" presName="node" presStyleLbl="node1" presStyleIdx="4" presStyleCnt="8">
        <dgm:presLayoutVars>
          <dgm:bulletEnabled val="1"/>
        </dgm:presLayoutVars>
      </dgm:prSet>
      <dgm:spPr/>
    </dgm:pt>
    <dgm:pt modelId="{4A65FFFD-AA7D-5847-971B-BABEB843317E}" type="pres">
      <dgm:prSet presAssocID="{FFE0DE03-0A1F-AC41-B842-664E9CE4606B}" presName="sibTrans" presStyleCnt="0"/>
      <dgm:spPr/>
    </dgm:pt>
    <dgm:pt modelId="{8F6F069F-3B2A-D04B-83E9-79D44DE162D7}" type="pres">
      <dgm:prSet presAssocID="{30E0722D-81DE-C34D-AE26-4717CC2CCBCB}" presName="node" presStyleLbl="node1" presStyleIdx="5" presStyleCnt="8">
        <dgm:presLayoutVars>
          <dgm:bulletEnabled val="1"/>
        </dgm:presLayoutVars>
      </dgm:prSet>
      <dgm:spPr/>
    </dgm:pt>
    <dgm:pt modelId="{8F229911-0FA3-7E46-9DC4-CD38B92062D1}" type="pres">
      <dgm:prSet presAssocID="{04808F15-F678-3540-80D3-F78C312C53DF}" presName="sibTrans" presStyleCnt="0"/>
      <dgm:spPr/>
    </dgm:pt>
    <dgm:pt modelId="{38248C2E-AE25-8144-AD90-E1533BA57C3B}" type="pres">
      <dgm:prSet presAssocID="{0253558E-FCA9-8244-A643-348797FAB9E4}" presName="node" presStyleLbl="node1" presStyleIdx="6" presStyleCnt="8" custScaleX="124588">
        <dgm:presLayoutVars>
          <dgm:bulletEnabled val="1"/>
        </dgm:presLayoutVars>
      </dgm:prSet>
      <dgm:spPr/>
    </dgm:pt>
    <dgm:pt modelId="{BD9BB113-073E-EB4F-A556-111121227DC4}" type="pres">
      <dgm:prSet presAssocID="{2267D7AE-C262-7943-AF02-1BDB495502E5}" presName="sibTrans" presStyleCnt="0"/>
      <dgm:spPr/>
    </dgm:pt>
    <dgm:pt modelId="{B210253B-B61E-0549-8DAB-E1DCD3BBE08E}" type="pres">
      <dgm:prSet presAssocID="{DB6AC2BA-0B75-684B-94ED-1AE2D9C9F707}" presName="node" presStyleLbl="node1" presStyleIdx="7" presStyleCnt="8" custScaleX="118491">
        <dgm:presLayoutVars>
          <dgm:bulletEnabled val="1"/>
        </dgm:presLayoutVars>
      </dgm:prSet>
      <dgm:spPr/>
    </dgm:pt>
  </dgm:ptLst>
  <dgm:cxnLst>
    <dgm:cxn modelId="{AE142206-BD91-4989-9178-5CB5FC395B29}" type="presOf" srcId="{0253558E-FCA9-8244-A643-348797FAB9E4}" destId="{38248C2E-AE25-8144-AD90-E1533BA57C3B}" srcOrd="0" destOrd="0" presId="urn:microsoft.com/office/officeart/2005/8/layout/hList6"/>
    <dgm:cxn modelId="{D7DB1010-1ED4-9B48-BE61-95293BF8F9C0}" srcId="{E3628641-2417-B341-BDCC-47285D1F6C68}" destId="{30E0722D-81DE-C34D-AE26-4717CC2CCBCB}" srcOrd="5" destOrd="0" parTransId="{E64ECDC3-E646-3B4F-8EB5-37CC0BDE8520}" sibTransId="{04808F15-F678-3540-80D3-F78C312C53DF}"/>
    <dgm:cxn modelId="{AC2FC510-8055-4AB0-B5BB-85D854EC2E6B}" type="presOf" srcId="{F70BA48B-2A3D-B54F-B09E-5121C16CAC75}" destId="{87B18C8D-A7AF-7D4C-97BE-7296A4D1F7E4}" srcOrd="0" destOrd="0" presId="urn:microsoft.com/office/officeart/2005/8/layout/hList6"/>
    <dgm:cxn modelId="{56812E38-0EEA-432D-803B-29B82367F56B}" type="presOf" srcId="{E3628641-2417-B341-BDCC-47285D1F6C68}" destId="{654DFD37-2367-B448-A2F8-71AB755166DE}" srcOrd="0" destOrd="0" presId="urn:microsoft.com/office/officeart/2005/8/layout/hList6"/>
    <dgm:cxn modelId="{202B8640-7708-4559-AB92-A05D5C2C2751}" type="presOf" srcId="{F02483DA-7CF6-2E44-B9CE-17FFE286BC6E}" destId="{11D6AB6E-035D-1F42-9027-7BD2139C4CDA}" srcOrd="0" destOrd="0" presId="urn:microsoft.com/office/officeart/2005/8/layout/hList6"/>
    <dgm:cxn modelId="{BE549E63-B706-6F47-A515-A2F0A3C50E3A}" srcId="{E3628641-2417-B341-BDCC-47285D1F6C68}" destId="{0253558E-FCA9-8244-A643-348797FAB9E4}" srcOrd="6" destOrd="0" parTransId="{32B013DD-780D-6142-B7B9-D80382F3EBF1}" sibTransId="{2267D7AE-C262-7943-AF02-1BDB495502E5}"/>
    <dgm:cxn modelId="{AD3D2F6B-2355-1A43-B3E8-10256B76F36D}" srcId="{E3628641-2417-B341-BDCC-47285D1F6C68}" destId="{F02483DA-7CF6-2E44-B9CE-17FFE286BC6E}" srcOrd="1" destOrd="0" parTransId="{1BEAAD57-4C0C-594A-96F5-EB1F0052E708}" sibTransId="{D7E2CAD3-7F92-3441-A93E-93633E8CD6F7}"/>
    <dgm:cxn modelId="{A8BCEF6C-7714-4A98-9175-D5ED26134B38}" type="presOf" srcId="{94375650-C888-3A44-A0C6-7E577AB21A98}" destId="{E3383C09-73C1-5D40-A98D-98CD09DF88CC}" srcOrd="0" destOrd="0" presId="urn:microsoft.com/office/officeart/2005/8/layout/hList6"/>
    <dgm:cxn modelId="{E57A694F-2826-224D-946E-1E66E42165E8}" srcId="{E3628641-2417-B341-BDCC-47285D1F6C68}" destId="{BD2465CE-1FFF-C24D-ADD5-6AFD3AC52BFE}" srcOrd="4" destOrd="0" parTransId="{166ED6B4-7F12-1A44-AE3F-E07A5FAC738B}" sibTransId="{FFE0DE03-0A1F-AC41-B842-664E9CE4606B}"/>
    <dgm:cxn modelId="{BAFFEA74-A6C3-2945-860F-8E6FD5A45DD8}" srcId="{E3628641-2417-B341-BDCC-47285D1F6C68}" destId="{DB6AC2BA-0B75-684B-94ED-1AE2D9C9F707}" srcOrd="7" destOrd="0" parTransId="{2AEA05D9-338A-E245-9FDB-3CAAE51AEF73}" sibTransId="{71ED023E-4DCF-C34D-98EA-406EFD2ACB04}"/>
    <dgm:cxn modelId="{9E3EBC7F-FDC3-C94E-8058-D02369F88F85}" srcId="{E3628641-2417-B341-BDCC-47285D1F6C68}" destId="{F70BA48B-2A3D-B54F-B09E-5121C16CAC75}" srcOrd="0" destOrd="0" parTransId="{9F2D49E3-5853-594F-A5B3-083CD0F613C6}" sibTransId="{F719C99A-AF4B-BD48-B8FA-C7F4EDC2F4FB}"/>
    <dgm:cxn modelId="{0E5ACF81-4A1D-6249-B137-A162D87EE525}" srcId="{E3628641-2417-B341-BDCC-47285D1F6C68}" destId="{C34CFD14-EBA2-3041-8306-270926D48E88}" srcOrd="3" destOrd="0" parTransId="{E98D93E2-224E-7F45-BFD9-AAFA046C98FE}" sibTransId="{D8721CE7-86F7-B141-BDD2-907DFA14A225}"/>
    <dgm:cxn modelId="{F988A990-C572-764C-A4F7-04A9E4A2BE4C}" srcId="{E3628641-2417-B341-BDCC-47285D1F6C68}" destId="{94375650-C888-3A44-A0C6-7E577AB21A98}" srcOrd="2" destOrd="0" parTransId="{AB8ABD81-94F4-824A-86CD-571263EC2F8B}" sibTransId="{6D5215AC-4037-BD4A-A1F9-9AE39D954339}"/>
    <dgm:cxn modelId="{128A3ACD-2CE1-4952-82A4-14E8FE4E1735}" type="presOf" srcId="{C34CFD14-EBA2-3041-8306-270926D48E88}" destId="{41D4DD1D-B174-8F49-80E9-D6E0DD13203C}" srcOrd="0" destOrd="0" presId="urn:microsoft.com/office/officeart/2005/8/layout/hList6"/>
    <dgm:cxn modelId="{43A4CAD6-B6E8-4CF4-8933-6E76C35F683E}" type="presOf" srcId="{30E0722D-81DE-C34D-AE26-4717CC2CCBCB}" destId="{8F6F069F-3B2A-D04B-83E9-79D44DE162D7}" srcOrd="0" destOrd="0" presId="urn:microsoft.com/office/officeart/2005/8/layout/hList6"/>
    <dgm:cxn modelId="{951789FC-BCDE-4E9E-9633-ADC6C842073E}" type="presOf" srcId="{BD2465CE-1FFF-C24D-ADD5-6AFD3AC52BFE}" destId="{28CF9760-770D-BC43-BCBB-3E054F62DF7E}" srcOrd="0" destOrd="0" presId="urn:microsoft.com/office/officeart/2005/8/layout/hList6"/>
    <dgm:cxn modelId="{76B4BFFE-2708-4BF5-8064-3393FD983D3A}" type="presOf" srcId="{DB6AC2BA-0B75-684B-94ED-1AE2D9C9F707}" destId="{B210253B-B61E-0549-8DAB-E1DCD3BBE08E}" srcOrd="0" destOrd="0" presId="urn:microsoft.com/office/officeart/2005/8/layout/hList6"/>
    <dgm:cxn modelId="{1B1CCB58-2016-4897-9FEC-AFC669D36D4D}" type="presParOf" srcId="{654DFD37-2367-B448-A2F8-71AB755166DE}" destId="{87B18C8D-A7AF-7D4C-97BE-7296A4D1F7E4}" srcOrd="0" destOrd="0" presId="urn:microsoft.com/office/officeart/2005/8/layout/hList6"/>
    <dgm:cxn modelId="{A604A85F-1CA8-4B4F-9103-756A4DB9F236}" type="presParOf" srcId="{654DFD37-2367-B448-A2F8-71AB755166DE}" destId="{4DBB3A3B-E597-B54B-BFA6-A19EC10F6AC4}" srcOrd="1" destOrd="0" presId="urn:microsoft.com/office/officeart/2005/8/layout/hList6"/>
    <dgm:cxn modelId="{083FD36A-41B6-4879-8AD6-D18B7EC11460}" type="presParOf" srcId="{654DFD37-2367-B448-A2F8-71AB755166DE}" destId="{11D6AB6E-035D-1F42-9027-7BD2139C4CDA}" srcOrd="2" destOrd="0" presId="urn:microsoft.com/office/officeart/2005/8/layout/hList6"/>
    <dgm:cxn modelId="{E5BEE33A-703A-4F99-88CD-08ED05D0D72F}" type="presParOf" srcId="{654DFD37-2367-B448-A2F8-71AB755166DE}" destId="{38EDF939-1E4C-BF45-86DC-80C4FE0D1CF9}" srcOrd="3" destOrd="0" presId="urn:microsoft.com/office/officeart/2005/8/layout/hList6"/>
    <dgm:cxn modelId="{D0DEA389-722D-4800-8A90-F15F6E766C2A}" type="presParOf" srcId="{654DFD37-2367-B448-A2F8-71AB755166DE}" destId="{E3383C09-73C1-5D40-A98D-98CD09DF88CC}" srcOrd="4" destOrd="0" presId="urn:microsoft.com/office/officeart/2005/8/layout/hList6"/>
    <dgm:cxn modelId="{F6CB899F-4A4A-4B84-9993-6E9840AC5576}" type="presParOf" srcId="{654DFD37-2367-B448-A2F8-71AB755166DE}" destId="{8050D159-82B8-914F-9D68-FF7840ECE628}" srcOrd="5" destOrd="0" presId="urn:microsoft.com/office/officeart/2005/8/layout/hList6"/>
    <dgm:cxn modelId="{55DB3B65-4CEE-40E1-8954-9C26CF17C7E3}" type="presParOf" srcId="{654DFD37-2367-B448-A2F8-71AB755166DE}" destId="{41D4DD1D-B174-8F49-80E9-D6E0DD13203C}" srcOrd="6" destOrd="0" presId="urn:microsoft.com/office/officeart/2005/8/layout/hList6"/>
    <dgm:cxn modelId="{41F6E9AE-7808-4C44-9193-D0B41C2F39F8}" type="presParOf" srcId="{654DFD37-2367-B448-A2F8-71AB755166DE}" destId="{C20EDA11-5F19-0B49-A551-4CB0E6EFF8EC}" srcOrd="7" destOrd="0" presId="urn:microsoft.com/office/officeart/2005/8/layout/hList6"/>
    <dgm:cxn modelId="{91CA021D-9956-4833-97EE-1F062CA3A57F}" type="presParOf" srcId="{654DFD37-2367-B448-A2F8-71AB755166DE}" destId="{28CF9760-770D-BC43-BCBB-3E054F62DF7E}" srcOrd="8" destOrd="0" presId="urn:microsoft.com/office/officeart/2005/8/layout/hList6"/>
    <dgm:cxn modelId="{F192BD14-58D5-4035-B44D-ED46FB21090F}" type="presParOf" srcId="{654DFD37-2367-B448-A2F8-71AB755166DE}" destId="{4A65FFFD-AA7D-5847-971B-BABEB843317E}" srcOrd="9" destOrd="0" presId="urn:microsoft.com/office/officeart/2005/8/layout/hList6"/>
    <dgm:cxn modelId="{27019E9F-31AF-4866-94EA-1DE7C2D1E55F}" type="presParOf" srcId="{654DFD37-2367-B448-A2F8-71AB755166DE}" destId="{8F6F069F-3B2A-D04B-83E9-79D44DE162D7}" srcOrd="10" destOrd="0" presId="urn:microsoft.com/office/officeart/2005/8/layout/hList6"/>
    <dgm:cxn modelId="{F446D66C-D56B-412B-AE8D-43AADBB030A5}" type="presParOf" srcId="{654DFD37-2367-B448-A2F8-71AB755166DE}" destId="{8F229911-0FA3-7E46-9DC4-CD38B92062D1}" srcOrd="11" destOrd="0" presId="urn:microsoft.com/office/officeart/2005/8/layout/hList6"/>
    <dgm:cxn modelId="{72FD4D52-102C-4EA9-8462-4B7716117BC0}" type="presParOf" srcId="{654DFD37-2367-B448-A2F8-71AB755166DE}" destId="{38248C2E-AE25-8144-AD90-E1533BA57C3B}" srcOrd="12" destOrd="0" presId="urn:microsoft.com/office/officeart/2005/8/layout/hList6"/>
    <dgm:cxn modelId="{01BD07EE-9C0F-4B24-AE65-FD70C59CEF47}" type="presParOf" srcId="{654DFD37-2367-B448-A2F8-71AB755166DE}" destId="{BD9BB113-073E-EB4F-A556-111121227DC4}" srcOrd="13" destOrd="0" presId="urn:microsoft.com/office/officeart/2005/8/layout/hList6"/>
    <dgm:cxn modelId="{BB81C767-E33B-4E90-9807-2A128255CEA1}" type="presParOf" srcId="{654DFD37-2367-B448-A2F8-71AB755166DE}" destId="{B210253B-B61E-0549-8DAB-E1DCD3BBE08E}" srcOrd="1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FEE09AF2-9AE1-FB41-99AF-0443389F04C5}"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17663F6C-82B1-D142-9476-2B6261508F49}">
      <dgm:prSet/>
      <dgm:spPr>
        <a:xfrm>
          <a:off x="0" y="1067"/>
          <a:ext cx="2688336" cy="621450"/>
        </a:xfrm>
        <a:prstGeom prst="round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b="1" dirty="0">
              <a:solidFill>
                <a:sysClr val="window" lastClr="FFFFFF"/>
              </a:solidFill>
              <a:effectLst>
                <a:outerShdw blurRad="38100" dist="38100" dir="2700000" algn="tl">
                  <a:srgbClr val="000000">
                    <a:alpha val="43137"/>
                  </a:srgbClr>
                </a:outerShdw>
              </a:effectLst>
              <a:latin typeface="Rockwell"/>
              <a:ea typeface="+mn-ea"/>
              <a:cs typeface="+mn-cs"/>
            </a:rPr>
            <a:t>Memory buffer register (MBR)</a:t>
          </a:r>
        </a:p>
      </dgm:t>
    </dgm:pt>
    <dgm:pt modelId="{F7F3C479-91A8-6343-812B-A5D68BB7EB3D}" type="parTrans" cxnId="{FDA980E1-7003-774D-9832-CEF2C362D91A}">
      <dgm:prSet/>
      <dgm:spPr/>
      <dgm:t>
        <a:bodyPr/>
        <a:lstStyle/>
        <a:p>
          <a:endParaRPr lang="en-US"/>
        </a:p>
      </dgm:t>
    </dgm:pt>
    <dgm:pt modelId="{497FA11D-1D25-7E45-9B30-00E372145D41}" type="sibTrans" cxnId="{FDA980E1-7003-774D-9832-CEF2C362D91A}">
      <dgm:prSet/>
      <dgm:spPr/>
      <dgm:t>
        <a:bodyPr/>
        <a:lstStyle/>
        <a:p>
          <a:endParaRPr lang="en-US"/>
        </a:p>
      </dgm:t>
    </dgm:pt>
    <dgm:pt modelId="{983D0763-390C-1C4D-A956-8AEA364C7DE4}">
      <dgm:prSet/>
      <dgm:spPr>
        <a:xfrm rot="5400000">
          <a:off x="4829387" y="-2077839"/>
          <a:ext cx="497160" cy="4779264"/>
        </a:xfrm>
        <a:prstGeom prst="round2SameRect">
          <a:avLst/>
        </a:prstGeom>
        <a:solidFill>
          <a:srgbClr val="663366">
            <a:alpha val="90000"/>
            <a:tint val="40000"/>
            <a:hueOff val="0"/>
            <a:satOff val="0"/>
            <a:lumOff val="0"/>
            <a:alphaOff val="0"/>
          </a:srgbClr>
        </a:solidFill>
        <a:ln w="12700" cap="flat" cmpd="sng" algn="ctr">
          <a:solidFill>
            <a:srgbClr val="666699"/>
          </a:solidFill>
          <a:prstDash val="solid"/>
        </a:ln>
        <a:effectLst/>
      </dgm:spPr>
      <dgm:t>
        <a:bodyPr/>
        <a:lstStyle/>
        <a:p>
          <a:pPr rtl="0"/>
          <a:r>
            <a:rPr lang="en-US" b="1" dirty="0">
              <a:solidFill>
                <a:sysClr val="windowText" lastClr="000000">
                  <a:hueOff val="0"/>
                  <a:satOff val="0"/>
                  <a:lumOff val="0"/>
                  <a:alphaOff val="0"/>
                </a:sysClr>
              </a:solidFill>
              <a:effectLst/>
              <a:latin typeface="Rockwell"/>
              <a:ea typeface="+mn-ea"/>
              <a:cs typeface="+mn-cs"/>
            </a:rPr>
            <a:t>Contains a word to be stored in memory or sent to the  I/O unit</a:t>
          </a:r>
        </a:p>
      </dgm:t>
    </dgm:pt>
    <dgm:pt modelId="{EE4788FB-E46E-BE4B-8992-71A0B078B764}" type="parTrans" cxnId="{08E7F7BD-EA38-EB41-A1C0-17C62086F05B}">
      <dgm:prSet/>
      <dgm:spPr/>
      <dgm:t>
        <a:bodyPr/>
        <a:lstStyle/>
        <a:p>
          <a:endParaRPr lang="en-US"/>
        </a:p>
      </dgm:t>
    </dgm:pt>
    <dgm:pt modelId="{7AD71A3B-9582-2745-866A-023ECE006DF2}" type="sibTrans" cxnId="{08E7F7BD-EA38-EB41-A1C0-17C62086F05B}">
      <dgm:prSet/>
      <dgm:spPr/>
      <dgm:t>
        <a:bodyPr/>
        <a:lstStyle/>
        <a:p>
          <a:endParaRPr lang="en-US"/>
        </a:p>
      </dgm:t>
    </dgm:pt>
    <dgm:pt modelId="{EBCDBAEC-FCC4-1F43-9879-98177D2FB990}">
      <dgm:prSet/>
      <dgm:spPr>
        <a:xfrm rot="5400000">
          <a:off x="4829387" y="-2077839"/>
          <a:ext cx="497160" cy="4779264"/>
        </a:xfrm>
        <a:prstGeom prst="round2SameRect">
          <a:avLst/>
        </a:prstGeom>
        <a:solidFill>
          <a:srgbClr val="663366">
            <a:alpha val="90000"/>
            <a:tint val="40000"/>
            <a:hueOff val="0"/>
            <a:satOff val="0"/>
            <a:lumOff val="0"/>
            <a:alphaOff val="0"/>
          </a:srgbClr>
        </a:solidFill>
        <a:ln w="12700" cap="flat" cmpd="sng" algn="ctr">
          <a:solidFill>
            <a:srgbClr val="666699"/>
          </a:solidFill>
          <a:prstDash val="solid"/>
        </a:ln>
        <a:effectLst/>
      </dgm:spPr>
      <dgm:t>
        <a:bodyPr/>
        <a:lstStyle/>
        <a:p>
          <a:pPr rtl="0"/>
          <a:r>
            <a:rPr lang="en-US" b="1" dirty="0">
              <a:solidFill>
                <a:sysClr val="windowText" lastClr="000000">
                  <a:hueOff val="0"/>
                  <a:satOff val="0"/>
                  <a:lumOff val="0"/>
                  <a:alphaOff val="0"/>
                </a:sysClr>
              </a:solidFill>
              <a:effectLst/>
              <a:latin typeface="Rockwell"/>
              <a:ea typeface="+mn-ea"/>
              <a:cs typeface="+mn-cs"/>
            </a:rPr>
            <a:t>Or is used to receive a word from memory or from the I/O unit</a:t>
          </a:r>
        </a:p>
      </dgm:t>
    </dgm:pt>
    <dgm:pt modelId="{0CE74277-13BA-C24D-9106-859B38F32026}" type="parTrans" cxnId="{1F0C1B89-F833-274F-A1B1-F35D07B3BE4F}">
      <dgm:prSet/>
      <dgm:spPr/>
      <dgm:t>
        <a:bodyPr/>
        <a:lstStyle/>
        <a:p>
          <a:endParaRPr lang="en-US"/>
        </a:p>
      </dgm:t>
    </dgm:pt>
    <dgm:pt modelId="{76CDBA38-D372-8348-AD06-9299B96E50A3}" type="sibTrans" cxnId="{1F0C1B89-F833-274F-A1B1-F35D07B3BE4F}">
      <dgm:prSet/>
      <dgm:spPr/>
      <dgm:t>
        <a:bodyPr/>
        <a:lstStyle/>
        <a:p>
          <a:endParaRPr lang="en-US"/>
        </a:p>
      </dgm:t>
    </dgm:pt>
    <dgm:pt modelId="{65983CE6-E863-7C48-99C7-7D9C6DCD1E26}">
      <dgm:prSet/>
      <dgm:spPr>
        <a:xfrm>
          <a:off x="0" y="653590"/>
          <a:ext cx="2688336" cy="621450"/>
        </a:xfrm>
        <a:prstGeom prst="round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b="1" dirty="0">
              <a:solidFill>
                <a:sysClr val="window" lastClr="FFFFFF"/>
              </a:solidFill>
              <a:effectLst>
                <a:outerShdw blurRad="38100" dist="38100" dir="2700000" algn="tl">
                  <a:srgbClr val="000000">
                    <a:alpha val="43137"/>
                  </a:srgbClr>
                </a:outerShdw>
              </a:effectLst>
              <a:latin typeface="Rockwell"/>
              <a:ea typeface="+mn-ea"/>
              <a:cs typeface="+mn-cs"/>
            </a:rPr>
            <a:t>Memory address register (MAR)</a:t>
          </a:r>
        </a:p>
      </dgm:t>
    </dgm:pt>
    <dgm:pt modelId="{7AE7A4AC-1A04-6E47-8627-B9021F173F90}" type="parTrans" cxnId="{10A33F33-74B3-4040-98B8-BE15B3151552}">
      <dgm:prSet/>
      <dgm:spPr/>
      <dgm:t>
        <a:bodyPr/>
        <a:lstStyle/>
        <a:p>
          <a:endParaRPr lang="en-US"/>
        </a:p>
      </dgm:t>
    </dgm:pt>
    <dgm:pt modelId="{340EC2BD-814D-D843-B40C-D5053956DF63}" type="sibTrans" cxnId="{10A33F33-74B3-4040-98B8-BE15B3151552}">
      <dgm:prSet/>
      <dgm:spPr/>
      <dgm:t>
        <a:bodyPr/>
        <a:lstStyle/>
        <a:p>
          <a:endParaRPr lang="en-US"/>
        </a:p>
      </dgm:t>
    </dgm:pt>
    <dgm:pt modelId="{6A46E06D-ACF8-DE45-9687-3C2546649AAB}">
      <dgm:prSet/>
      <dgm:spPr>
        <a:xfrm rot="5400000">
          <a:off x="4829387" y="-1425316"/>
          <a:ext cx="497160" cy="4779264"/>
        </a:xfrm>
        <a:prstGeom prst="round2SameRect">
          <a:avLst/>
        </a:prstGeom>
        <a:solidFill>
          <a:srgbClr val="663366">
            <a:alpha val="90000"/>
            <a:tint val="40000"/>
            <a:hueOff val="0"/>
            <a:satOff val="0"/>
            <a:lumOff val="0"/>
            <a:alphaOff val="0"/>
          </a:srgbClr>
        </a:solidFill>
        <a:ln w="12700" cap="flat" cmpd="sng" algn="ctr">
          <a:solidFill>
            <a:srgbClr val="666699"/>
          </a:solidFill>
          <a:prstDash val="solid"/>
        </a:ln>
        <a:effectLst/>
      </dgm:spPr>
      <dgm:t>
        <a:bodyPr/>
        <a:lstStyle/>
        <a:p>
          <a:pPr rtl="0"/>
          <a:r>
            <a:rPr lang="en-US" b="1" dirty="0">
              <a:solidFill>
                <a:sysClr val="windowText" lastClr="000000">
                  <a:hueOff val="0"/>
                  <a:satOff val="0"/>
                  <a:lumOff val="0"/>
                  <a:alphaOff val="0"/>
                </a:sysClr>
              </a:solidFill>
              <a:effectLst/>
              <a:latin typeface="Rockwell"/>
              <a:ea typeface="+mn-ea"/>
              <a:cs typeface="+mn-cs"/>
            </a:rPr>
            <a:t>Specifies the address in memory of the word to be written from or read into the MBR</a:t>
          </a:r>
        </a:p>
      </dgm:t>
    </dgm:pt>
    <dgm:pt modelId="{D82528B5-3955-C540-9DDC-D8765259A89C}" type="parTrans" cxnId="{F29E6208-4985-6247-84EE-AD50F5FC8F52}">
      <dgm:prSet/>
      <dgm:spPr/>
      <dgm:t>
        <a:bodyPr/>
        <a:lstStyle/>
        <a:p>
          <a:endParaRPr lang="en-US"/>
        </a:p>
      </dgm:t>
    </dgm:pt>
    <dgm:pt modelId="{8EFE98E7-8548-494B-83E9-019F8064BB10}" type="sibTrans" cxnId="{F29E6208-4985-6247-84EE-AD50F5FC8F52}">
      <dgm:prSet/>
      <dgm:spPr/>
      <dgm:t>
        <a:bodyPr/>
        <a:lstStyle/>
        <a:p>
          <a:endParaRPr lang="en-US"/>
        </a:p>
      </dgm:t>
    </dgm:pt>
    <dgm:pt modelId="{1790E50B-3ECE-FA4C-9CD5-C678A681856F}">
      <dgm:prSet/>
      <dgm:spPr>
        <a:xfrm>
          <a:off x="0" y="1306113"/>
          <a:ext cx="2688336" cy="621450"/>
        </a:xfrm>
        <a:prstGeom prst="round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b="1" dirty="0">
              <a:solidFill>
                <a:sysClr val="window" lastClr="FFFFFF"/>
              </a:solidFill>
              <a:effectLst>
                <a:outerShdw blurRad="38100" dist="38100" dir="2700000" algn="tl">
                  <a:srgbClr val="000000">
                    <a:alpha val="43137"/>
                  </a:srgbClr>
                </a:outerShdw>
              </a:effectLst>
              <a:latin typeface="Rockwell"/>
              <a:ea typeface="+mn-ea"/>
              <a:cs typeface="+mn-cs"/>
            </a:rPr>
            <a:t>Instruction register (IR)</a:t>
          </a:r>
        </a:p>
      </dgm:t>
    </dgm:pt>
    <dgm:pt modelId="{16BE0251-3AEA-DB4B-83D3-3AD38714267D}" type="parTrans" cxnId="{C5D9F764-9323-0544-A014-3A1E8EE5C726}">
      <dgm:prSet/>
      <dgm:spPr/>
      <dgm:t>
        <a:bodyPr/>
        <a:lstStyle/>
        <a:p>
          <a:endParaRPr lang="en-US"/>
        </a:p>
      </dgm:t>
    </dgm:pt>
    <dgm:pt modelId="{BD587779-CA08-6140-AB0D-B1FFC658BAB2}" type="sibTrans" cxnId="{C5D9F764-9323-0544-A014-3A1E8EE5C726}">
      <dgm:prSet/>
      <dgm:spPr/>
      <dgm:t>
        <a:bodyPr/>
        <a:lstStyle/>
        <a:p>
          <a:endParaRPr lang="en-US"/>
        </a:p>
      </dgm:t>
    </dgm:pt>
    <dgm:pt modelId="{89D18AA2-6D08-0743-BA5E-F2FD7939C801}">
      <dgm:prSet/>
      <dgm:spPr>
        <a:xfrm rot="5400000">
          <a:off x="4829387" y="-772793"/>
          <a:ext cx="497160" cy="4779264"/>
        </a:xfrm>
        <a:prstGeom prst="round2SameRect">
          <a:avLst/>
        </a:prstGeom>
        <a:solidFill>
          <a:srgbClr val="663366">
            <a:alpha val="90000"/>
            <a:tint val="40000"/>
            <a:hueOff val="0"/>
            <a:satOff val="0"/>
            <a:lumOff val="0"/>
            <a:alphaOff val="0"/>
          </a:srgbClr>
        </a:solidFill>
        <a:ln w="12700" cap="flat" cmpd="sng" algn="ctr">
          <a:solidFill>
            <a:srgbClr val="666699"/>
          </a:solidFill>
          <a:prstDash val="solid"/>
        </a:ln>
        <a:effectLst/>
      </dgm:spPr>
      <dgm:t>
        <a:bodyPr/>
        <a:lstStyle/>
        <a:p>
          <a:pPr rtl="0"/>
          <a:r>
            <a:rPr lang="en-US" b="1" dirty="0">
              <a:solidFill>
                <a:sysClr val="windowText" lastClr="000000">
                  <a:hueOff val="0"/>
                  <a:satOff val="0"/>
                  <a:lumOff val="0"/>
                  <a:alphaOff val="0"/>
                </a:sysClr>
              </a:solidFill>
              <a:effectLst/>
              <a:latin typeface="Rockwell"/>
              <a:ea typeface="+mn-ea"/>
              <a:cs typeface="+mn-cs"/>
            </a:rPr>
            <a:t>Contains the 8-bit opcode instruction being executed</a:t>
          </a:r>
        </a:p>
      </dgm:t>
    </dgm:pt>
    <dgm:pt modelId="{4EE7EC46-950C-C74C-94A6-B246D0944B66}" type="parTrans" cxnId="{A4C0DEF0-87B7-1947-A9C4-AB9C9CEE975A}">
      <dgm:prSet/>
      <dgm:spPr/>
      <dgm:t>
        <a:bodyPr/>
        <a:lstStyle/>
        <a:p>
          <a:endParaRPr lang="en-US"/>
        </a:p>
      </dgm:t>
    </dgm:pt>
    <dgm:pt modelId="{00E0C177-D917-3F44-883A-04D47388BA7A}" type="sibTrans" cxnId="{A4C0DEF0-87B7-1947-A9C4-AB9C9CEE975A}">
      <dgm:prSet/>
      <dgm:spPr/>
      <dgm:t>
        <a:bodyPr/>
        <a:lstStyle/>
        <a:p>
          <a:endParaRPr lang="en-US"/>
        </a:p>
      </dgm:t>
    </dgm:pt>
    <dgm:pt modelId="{E9E65EFC-4C94-B645-AAEE-FFCAAC6C9A28}">
      <dgm:prSet/>
      <dgm:spPr>
        <a:xfrm>
          <a:off x="0" y="1958636"/>
          <a:ext cx="2688336" cy="621450"/>
        </a:xfrm>
        <a:prstGeom prst="round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b="1" dirty="0">
              <a:solidFill>
                <a:sysClr val="window" lastClr="FFFFFF"/>
              </a:solidFill>
              <a:effectLst>
                <a:outerShdw blurRad="38100" dist="38100" dir="2700000" algn="tl">
                  <a:srgbClr val="000000">
                    <a:alpha val="43137"/>
                  </a:srgbClr>
                </a:outerShdw>
              </a:effectLst>
              <a:latin typeface="Rockwell"/>
              <a:ea typeface="+mn-ea"/>
              <a:cs typeface="+mn-cs"/>
            </a:rPr>
            <a:t>Instruction buffer register (IBR)</a:t>
          </a:r>
        </a:p>
      </dgm:t>
    </dgm:pt>
    <dgm:pt modelId="{3B1C56A8-0A47-EB4D-8013-1000A12914AB}" type="parTrans" cxnId="{07060C6A-8EF2-6E41-89E6-28DADE83DE91}">
      <dgm:prSet/>
      <dgm:spPr/>
      <dgm:t>
        <a:bodyPr/>
        <a:lstStyle/>
        <a:p>
          <a:endParaRPr lang="en-US"/>
        </a:p>
      </dgm:t>
    </dgm:pt>
    <dgm:pt modelId="{33B8FBE5-5405-6A4E-B288-3F6059E81AD0}" type="sibTrans" cxnId="{07060C6A-8EF2-6E41-89E6-28DADE83DE91}">
      <dgm:prSet/>
      <dgm:spPr/>
      <dgm:t>
        <a:bodyPr/>
        <a:lstStyle/>
        <a:p>
          <a:endParaRPr lang="en-US"/>
        </a:p>
      </dgm:t>
    </dgm:pt>
    <dgm:pt modelId="{A7F141B5-D8A4-504D-B823-062804224018}">
      <dgm:prSet/>
      <dgm:spPr>
        <a:xfrm rot="5400000">
          <a:off x="4829387" y="-120270"/>
          <a:ext cx="497160" cy="4779264"/>
        </a:xfrm>
        <a:prstGeom prst="round2SameRect">
          <a:avLst/>
        </a:prstGeom>
        <a:solidFill>
          <a:srgbClr val="663366">
            <a:alpha val="90000"/>
            <a:tint val="40000"/>
            <a:hueOff val="0"/>
            <a:satOff val="0"/>
            <a:lumOff val="0"/>
            <a:alphaOff val="0"/>
          </a:srgbClr>
        </a:solidFill>
        <a:ln w="12700" cap="flat" cmpd="sng" algn="ctr">
          <a:solidFill>
            <a:srgbClr val="666699"/>
          </a:solidFill>
          <a:prstDash val="solid"/>
        </a:ln>
        <a:effectLst/>
      </dgm:spPr>
      <dgm:t>
        <a:bodyPr/>
        <a:lstStyle/>
        <a:p>
          <a:pPr rtl="0"/>
          <a:r>
            <a:rPr lang="en-US" b="1" dirty="0">
              <a:solidFill>
                <a:sysClr val="windowText" lastClr="000000">
                  <a:hueOff val="0"/>
                  <a:satOff val="0"/>
                  <a:lumOff val="0"/>
                  <a:alphaOff val="0"/>
                </a:sysClr>
              </a:solidFill>
              <a:effectLst/>
              <a:latin typeface="Rockwell"/>
              <a:ea typeface="+mn-ea"/>
              <a:cs typeface="+mn-cs"/>
            </a:rPr>
            <a:t>Employed to temporarily hold the right-hand instruction from a word in memory</a:t>
          </a:r>
        </a:p>
      </dgm:t>
    </dgm:pt>
    <dgm:pt modelId="{12F84BD8-822E-9B4F-B9D1-68D7A33E13DC}" type="parTrans" cxnId="{6C4E03BD-0B2B-374A-9E02-B09294541E32}">
      <dgm:prSet/>
      <dgm:spPr/>
      <dgm:t>
        <a:bodyPr/>
        <a:lstStyle/>
        <a:p>
          <a:endParaRPr lang="en-US"/>
        </a:p>
      </dgm:t>
    </dgm:pt>
    <dgm:pt modelId="{DF788E86-A164-2342-A854-BED1A303BD1C}" type="sibTrans" cxnId="{6C4E03BD-0B2B-374A-9E02-B09294541E32}">
      <dgm:prSet/>
      <dgm:spPr/>
      <dgm:t>
        <a:bodyPr/>
        <a:lstStyle/>
        <a:p>
          <a:endParaRPr lang="en-US"/>
        </a:p>
      </dgm:t>
    </dgm:pt>
    <dgm:pt modelId="{96EAA1B5-377E-014F-986A-0459C28D9531}">
      <dgm:prSet/>
      <dgm:spPr>
        <a:xfrm>
          <a:off x="0" y="2611159"/>
          <a:ext cx="2688336" cy="621450"/>
        </a:xfrm>
        <a:prstGeom prst="round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b="1" dirty="0">
              <a:solidFill>
                <a:sysClr val="window" lastClr="FFFFFF"/>
              </a:solidFill>
              <a:effectLst>
                <a:outerShdw blurRad="38100" dist="38100" dir="2700000" algn="tl">
                  <a:srgbClr val="000000">
                    <a:alpha val="43137"/>
                  </a:srgbClr>
                </a:outerShdw>
              </a:effectLst>
              <a:latin typeface="Rockwell"/>
              <a:ea typeface="+mn-ea"/>
              <a:cs typeface="+mn-cs"/>
            </a:rPr>
            <a:t>Program counter (PC)</a:t>
          </a:r>
        </a:p>
      </dgm:t>
    </dgm:pt>
    <dgm:pt modelId="{68FFE1C2-1A9A-FA42-822C-0BC214C544E8}" type="parTrans" cxnId="{4DEE51A1-A22B-CD46-B99B-D8ECA28E273B}">
      <dgm:prSet/>
      <dgm:spPr/>
      <dgm:t>
        <a:bodyPr/>
        <a:lstStyle/>
        <a:p>
          <a:endParaRPr lang="en-US"/>
        </a:p>
      </dgm:t>
    </dgm:pt>
    <dgm:pt modelId="{CA59F1BF-2709-2F45-A412-5E1D8FB26738}" type="sibTrans" cxnId="{4DEE51A1-A22B-CD46-B99B-D8ECA28E273B}">
      <dgm:prSet/>
      <dgm:spPr/>
      <dgm:t>
        <a:bodyPr/>
        <a:lstStyle/>
        <a:p>
          <a:endParaRPr lang="en-US"/>
        </a:p>
      </dgm:t>
    </dgm:pt>
    <dgm:pt modelId="{0691804E-C818-D34C-BC8F-31C9E94EA9CD}">
      <dgm:prSet/>
      <dgm:spPr>
        <a:xfrm rot="5400000">
          <a:off x="4829387" y="532252"/>
          <a:ext cx="497160" cy="4779264"/>
        </a:xfrm>
        <a:prstGeom prst="round2SameRect">
          <a:avLst/>
        </a:prstGeom>
        <a:solidFill>
          <a:srgbClr val="663366">
            <a:alpha val="90000"/>
            <a:tint val="40000"/>
            <a:hueOff val="0"/>
            <a:satOff val="0"/>
            <a:lumOff val="0"/>
            <a:alphaOff val="0"/>
          </a:srgbClr>
        </a:solidFill>
        <a:ln w="12700" cap="flat" cmpd="sng" algn="ctr">
          <a:solidFill>
            <a:srgbClr val="666699"/>
          </a:solidFill>
          <a:prstDash val="solid"/>
        </a:ln>
        <a:effectLst/>
      </dgm:spPr>
      <dgm:t>
        <a:bodyPr/>
        <a:lstStyle/>
        <a:p>
          <a:pPr rtl="0"/>
          <a:r>
            <a:rPr lang="en-US" b="1" dirty="0">
              <a:solidFill>
                <a:sysClr val="windowText" lastClr="000000">
                  <a:hueOff val="0"/>
                  <a:satOff val="0"/>
                  <a:lumOff val="0"/>
                  <a:alphaOff val="0"/>
                </a:sysClr>
              </a:solidFill>
              <a:effectLst/>
              <a:latin typeface="Rockwell"/>
              <a:ea typeface="+mn-ea"/>
              <a:cs typeface="+mn-cs"/>
            </a:rPr>
            <a:t>Contains the address of the next instruction pair to be fetched from memory</a:t>
          </a:r>
        </a:p>
      </dgm:t>
    </dgm:pt>
    <dgm:pt modelId="{7FA9B53A-DB94-324F-B03B-9719CB6A2347}" type="parTrans" cxnId="{EB199F31-13D3-9246-83DC-4F2EA27A2A94}">
      <dgm:prSet/>
      <dgm:spPr/>
      <dgm:t>
        <a:bodyPr/>
        <a:lstStyle/>
        <a:p>
          <a:endParaRPr lang="en-US"/>
        </a:p>
      </dgm:t>
    </dgm:pt>
    <dgm:pt modelId="{12B1F7C8-20A0-5C42-B2CE-17BE33A35B1F}" type="sibTrans" cxnId="{EB199F31-13D3-9246-83DC-4F2EA27A2A94}">
      <dgm:prSet/>
      <dgm:spPr/>
      <dgm:t>
        <a:bodyPr/>
        <a:lstStyle/>
        <a:p>
          <a:endParaRPr lang="en-US"/>
        </a:p>
      </dgm:t>
    </dgm:pt>
    <dgm:pt modelId="{04DEC0A9-8D36-F645-B1D5-DAE358DAAFBA}">
      <dgm:prSet/>
      <dgm:spPr>
        <a:xfrm>
          <a:off x="0" y="3263682"/>
          <a:ext cx="2688336" cy="621450"/>
        </a:xfrm>
        <a:prstGeom prst="round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b="1" dirty="0">
              <a:solidFill>
                <a:sysClr val="window" lastClr="FFFFFF"/>
              </a:solidFill>
              <a:effectLst>
                <a:outerShdw blurRad="38100" dist="38100" dir="2700000" algn="tl">
                  <a:srgbClr val="000000">
                    <a:alpha val="43137"/>
                  </a:srgbClr>
                </a:outerShdw>
              </a:effectLst>
              <a:latin typeface="Rockwell"/>
              <a:ea typeface="+mn-ea"/>
              <a:cs typeface="+mn-cs"/>
            </a:rPr>
            <a:t>Accumulator (AC) and multiplier quotient (MQ)</a:t>
          </a:r>
        </a:p>
      </dgm:t>
    </dgm:pt>
    <dgm:pt modelId="{631A0EA5-0494-B24E-9403-4527B0F85C7E}" type="parTrans" cxnId="{38603506-379B-B046-8B2D-497BE42F1DCB}">
      <dgm:prSet/>
      <dgm:spPr/>
      <dgm:t>
        <a:bodyPr/>
        <a:lstStyle/>
        <a:p>
          <a:endParaRPr lang="en-US"/>
        </a:p>
      </dgm:t>
    </dgm:pt>
    <dgm:pt modelId="{564ECAF2-DC7F-414C-9921-AF6E8F5E40B9}" type="sibTrans" cxnId="{38603506-379B-B046-8B2D-497BE42F1DCB}">
      <dgm:prSet/>
      <dgm:spPr/>
      <dgm:t>
        <a:bodyPr/>
        <a:lstStyle/>
        <a:p>
          <a:endParaRPr lang="en-US"/>
        </a:p>
      </dgm:t>
    </dgm:pt>
    <dgm:pt modelId="{D05D06A4-74D4-6242-9110-9720EF8306B6}">
      <dgm:prSet/>
      <dgm:spPr>
        <a:xfrm rot="5400000">
          <a:off x="4829387" y="1184775"/>
          <a:ext cx="497160" cy="4779264"/>
        </a:xfrm>
        <a:prstGeom prst="round2SameRect">
          <a:avLst/>
        </a:prstGeom>
        <a:solidFill>
          <a:srgbClr val="663366">
            <a:alpha val="90000"/>
            <a:tint val="40000"/>
            <a:hueOff val="0"/>
            <a:satOff val="0"/>
            <a:lumOff val="0"/>
            <a:alphaOff val="0"/>
          </a:srgbClr>
        </a:solidFill>
        <a:ln w="12700" cap="flat" cmpd="sng" algn="ctr">
          <a:solidFill>
            <a:srgbClr val="666699"/>
          </a:solidFill>
          <a:prstDash val="solid"/>
        </a:ln>
        <a:effectLst/>
      </dgm:spPr>
      <dgm:t>
        <a:bodyPr/>
        <a:lstStyle/>
        <a:p>
          <a:pPr rtl="0"/>
          <a:r>
            <a:rPr lang="en-US" b="1" dirty="0">
              <a:solidFill>
                <a:sysClr val="windowText" lastClr="000000">
                  <a:hueOff val="0"/>
                  <a:satOff val="0"/>
                  <a:lumOff val="0"/>
                  <a:alphaOff val="0"/>
                </a:sysClr>
              </a:solidFill>
              <a:effectLst/>
              <a:latin typeface="Rockwell"/>
              <a:ea typeface="+mn-ea"/>
              <a:cs typeface="+mn-cs"/>
            </a:rPr>
            <a:t>Employed to temporarily hold operands and results of ALU operations</a:t>
          </a:r>
        </a:p>
      </dgm:t>
    </dgm:pt>
    <dgm:pt modelId="{C5FEEFDB-C11A-684A-8A54-FD58D085F0FD}" type="parTrans" cxnId="{A0BCFF7B-CEFE-A443-A0AD-DB297EA7C2DD}">
      <dgm:prSet/>
      <dgm:spPr/>
      <dgm:t>
        <a:bodyPr/>
        <a:lstStyle/>
        <a:p>
          <a:endParaRPr lang="en-US"/>
        </a:p>
      </dgm:t>
    </dgm:pt>
    <dgm:pt modelId="{E7DDEF07-E714-B04F-9AA8-6F74D0592852}" type="sibTrans" cxnId="{A0BCFF7B-CEFE-A443-A0AD-DB297EA7C2DD}">
      <dgm:prSet/>
      <dgm:spPr/>
      <dgm:t>
        <a:bodyPr/>
        <a:lstStyle/>
        <a:p>
          <a:endParaRPr lang="en-US"/>
        </a:p>
      </dgm:t>
    </dgm:pt>
    <dgm:pt modelId="{BA5A99DF-215D-904F-A6D0-65BB379826CF}" type="pres">
      <dgm:prSet presAssocID="{FEE09AF2-9AE1-FB41-99AF-0443389F04C5}" presName="Name0" presStyleCnt="0">
        <dgm:presLayoutVars>
          <dgm:dir/>
          <dgm:animLvl val="lvl"/>
          <dgm:resizeHandles val="exact"/>
        </dgm:presLayoutVars>
      </dgm:prSet>
      <dgm:spPr/>
    </dgm:pt>
    <dgm:pt modelId="{979424FD-12D2-C64F-89D9-5113633F291B}" type="pres">
      <dgm:prSet presAssocID="{17663F6C-82B1-D142-9476-2B6261508F49}" presName="linNode" presStyleCnt="0"/>
      <dgm:spPr/>
    </dgm:pt>
    <dgm:pt modelId="{0CFA3958-9CCA-714D-80C2-D920A4C3B568}" type="pres">
      <dgm:prSet presAssocID="{17663F6C-82B1-D142-9476-2B6261508F49}" presName="parentText" presStyleLbl="node1" presStyleIdx="0" presStyleCnt="6">
        <dgm:presLayoutVars>
          <dgm:chMax val="1"/>
          <dgm:bulletEnabled val="1"/>
        </dgm:presLayoutVars>
      </dgm:prSet>
      <dgm:spPr/>
    </dgm:pt>
    <dgm:pt modelId="{CC497F74-E56D-D54A-A32A-EBB4F6B3EB59}" type="pres">
      <dgm:prSet presAssocID="{17663F6C-82B1-D142-9476-2B6261508F49}" presName="descendantText" presStyleLbl="alignAccFollowNode1" presStyleIdx="0" presStyleCnt="6">
        <dgm:presLayoutVars>
          <dgm:bulletEnabled val="1"/>
        </dgm:presLayoutVars>
      </dgm:prSet>
      <dgm:spPr/>
    </dgm:pt>
    <dgm:pt modelId="{E9077E51-2E5E-A740-8614-DF8126403F15}" type="pres">
      <dgm:prSet presAssocID="{497FA11D-1D25-7E45-9B30-00E372145D41}" presName="sp" presStyleCnt="0"/>
      <dgm:spPr/>
    </dgm:pt>
    <dgm:pt modelId="{27D68538-4B83-8F42-AF07-241E95CB5C6D}" type="pres">
      <dgm:prSet presAssocID="{65983CE6-E863-7C48-99C7-7D9C6DCD1E26}" presName="linNode" presStyleCnt="0"/>
      <dgm:spPr/>
    </dgm:pt>
    <dgm:pt modelId="{48A8FEC9-0511-B347-8FBE-EBA2B7357690}" type="pres">
      <dgm:prSet presAssocID="{65983CE6-E863-7C48-99C7-7D9C6DCD1E26}" presName="parentText" presStyleLbl="node1" presStyleIdx="1" presStyleCnt="6">
        <dgm:presLayoutVars>
          <dgm:chMax val="1"/>
          <dgm:bulletEnabled val="1"/>
        </dgm:presLayoutVars>
      </dgm:prSet>
      <dgm:spPr/>
    </dgm:pt>
    <dgm:pt modelId="{BE17F6E8-5455-3B44-880E-E877A6004AF4}" type="pres">
      <dgm:prSet presAssocID="{65983CE6-E863-7C48-99C7-7D9C6DCD1E26}" presName="descendantText" presStyleLbl="alignAccFollowNode1" presStyleIdx="1" presStyleCnt="6">
        <dgm:presLayoutVars>
          <dgm:bulletEnabled val="1"/>
        </dgm:presLayoutVars>
      </dgm:prSet>
      <dgm:spPr/>
    </dgm:pt>
    <dgm:pt modelId="{7C393D1B-F0BC-DF4B-99B0-228A5CFC1779}" type="pres">
      <dgm:prSet presAssocID="{340EC2BD-814D-D843-B40C-D5053956DF63}" presName="sp" presStyleCnt="0"/>
      <dgm:spPr/>
    </dgm:pt>
    <dgm:pt modelId="{AD72A645-2D90-A54D-BAB3-E0B09A1E9178}" type="pres">
      <dgm:prSet presAssocID="{1790E50B-3ECE-FA4C-9CD5-C678A681856F}" presName="linNode" presStyleCnt="0"/>
      <dgm:spPr/>
    </dgm:pt>
    <dgm:pt modelId="{7766074F-B532-BA4A-B509-BE407CA8E0EF}" type="pres">
      <dgm:prSet presAssocID="{1790E50B-3ECE-FA4C-9CD5-C678A681856F}" presName="parentText" presStyleLbl="node1" presStyleIdx="2" presStyleCnt="6">
        <dgm:presLayoutVars>
          <dgm:chMax val="1"/>
          <dgm:bulletEnabled val="1"/>
        </dgm:presLayoutVars>
      </dgm:prSet>
      <dgm:spPr/>
    </dgm:pt>
    <dgm:pt modelId="{7153501E-395B-E940-A6F0-A2B38B4DD9DA}" type="pres">
      <dgm:prSet presAssocID="{1790E50B-3ECE-FA4C-9CD5-C678A681856F}" presName="descendantText" presStyleLbl="alignAccFollowNode1" presStyleIdx="2" presStyleCnt="6">
        <dgm:presLayoutVars>
          <dgm:bulletEnabled val="1"/>
        </dgm:presLayoutVars>
      </dgm:prSet>
      <dgm:spPr/>
    </dgm:pt>
    <dgm:pt modelId="{85EDF9B2-00BB-9F40-BD8C-4DFDFF48F423}" type="pres">
      <dgm:prSet presAssocID="{BD587779-CA08-6140-AB0D-B1FFC658BAB2}" presName="sp" presStyleCnt="0"/>
      <dgm:spPr/>
    </dgm:pt>
    <dgm:pt modelId="{BB7B410C-BD9D-4047-A944-A7711B586696}" type="pres">
      <dgm:prSet presAssocID="{E9E65EFC-4C94-B645-AAEE-FFCAAC6C9A28}" presName="linNode" presStyleCnt="0"/>
      <dgm:spPr/>
    </dgm:pt>
    <dgm:pt modelId="{D62165FB-07F8-BB41-AD94-3FC196D4B89A}" type="pres">
      <dgm:prSet presAssocID="{E9E65EFC-4C94-B645-AAEE-FFCAAC6C9A28}" presName="parentText" presStyleLbl="node1" presStyleIdx="3" presStyleCnt="6">
        <dgm:presLayoutVars>
          <dgm:chMax val="1"/>
          <dgm:bulletEnabled val="1"/>
        </dgm:presLayoutVars>
      </dgm:prSet>
      <dgm:spPr/>
    </dgm:pt>
    <dgm:pt modelId="{5DCB971D-C09B-EE4E-84F5-7EF86105255A}" type="pres">
      <dgm:prSet presAssocID="{E9E65EFC-4C94-B645-AAEE-FFCAAC6C9A28}" presName="descendantText" presStyleLbl="alignAccFollowNode1" presStyleIdx="3" presStyleCnt="6">
        <dgm:presLayoutVars>
          <dgm:bulletEnabled val="1"/>
        </dgm:presLayoutVars>
      </dgm:prSet>
      <dgm:spPr/>
    </dgm:pt>
    <dgm:pt modelId="{2C1EFBE5-6ED6-5B41-B6EF-602E0DE42527}" type="pres">
      <dgm:prSet presAssocID="{33B8FBE5-5405-6A4E-B288-3F6059E81AD0}" presName="sp" presStyleCnt="0"/>
      <dgm:spPr/>
    </dgm:pt>
    <dgm:pt modelId="{4ECF73A2-6A4C-2C43-B448-6FC917CB42E4}" type="pres">
      <dgm:prSet presAssocID="{96EAA1B5-377E-014F-986A-0459C28D9531}" presName="linNode" presStyleCnt="0"/>
      <dgm:spPr/>
    </dgm:pt>
    <dgm:pt modelId="{5184DBB6-5A0C-6745-8BDB-B2A811578BEF}" type="pres">
      <dgm:prSet presAssocID="{96EAA1B5-377E-014F-986A-0459C28D9531}" presName="parentText" presStyleLbl="node1" presStyleIdx="4" presStyleCnt="6">
        <dgm:presLayoutVars>
          <dgm:chMax val="1"/>
          <dgm:bulletEnabled val="1"/>
        </dgm:presLayoutVars>
      </dgm:prSet>
      <dgm:spPr/>
    </dgm:pt>
    <dgm:pt modelId="{99C0F29E-E6D4-594F-87A8-EF664CEC31E3}" type="pres">
      <dgm:prSet presAssocID="{96EAA1B5-377E-014F-986A-0459C28D9531}" presName="descendantText" presStyleLbl="alignAccFollowNode1" presStyleIdx="4" presStyleCnt="6">
        <dgm:presLayoutVars>
          <dgm:bulletEnabled val="1"/>
        </dgm:presLayoutVars>
      </dgm:prSet>
      <dgm:spPr/>
    </dgm:pt>
    <dgm:pt modelId="{9B1C6B72-5A04-D44C-859A-B47ED4C24702}" type="pres">
      <dgm:prSet presAssocID="{CA59F1BF-2709-2F45-A412-5E1D8FB26738}" presName="sp" presStyleCnt="0"/>
      <dgm:spPr/>
    </dgm:pt>
    <dgm:pt modelId="{BC3A5F91-4D23-5240-A069-1C426B2B7B52}" type="pres">
      <dgm:prSet presAssocID="{04DEC0A9-8D36-F645-B1D5-DAE358DAAFBA}" presName="linNode" presStyleCnt="0"/>
      <dgm:spPr/>
    </dgm:pt>
    <dgm:pt modelId="{5D289608-FBD2-6445-968F-32CDE3AA653D}" type="pres">
      <dgm:prSet presAssocID="{04DEC0A9-8D36-F645-B1D5-DAE358DAAFBA}" presName="parentText" presStyleLbl="node1" presStyleIdx="5" presStyleCnt="6">
        <dgm:presLayoutVars>
          <dgm:chMax val="1"/>
          <dgm:bulletEnabled val="1"/>
        </dgm:presLayoutVars>
      </dgm:prSet>
      <dgm:spPr/>
    </dgm:pt>
    <dgm:pt modelId="{7951A7FF-1A7B-4147-A464-EEADD31946FA}" type="pres">
      <dgm:prSet presAssocID="{04DEC0A9-8D36-F645-B1D5-DAE358DAAFBA}" presName="descendantText" presStyleLbl="alignAccFollowNode1" presStyleIdx="5" presStyleCnt="6">
        <dgm:presLayoutVars>
          <dgm:bulletEnabled val="1"/>
        </dgm:presLayoutVars>
      </dgm:prSet>
      <dgm:spPr/>
    </dgm:pt>
  </dgm:ptLst>
  <dgm:cxnLst>
    <dgm:cxn modelId="{38603506-379B-B046-8B2D-497BE42F1DCB}" srcId="{FEE09AF2-9AE1-FB41-99AF-0443389F04C5}" destId="{04DEC0A9-8D36-F645-B1D5-DAE358DAAFBA}" srcOrd="5" destOrd="0" parTransId="{631A0EA5-0494-B24E-9403-4527B0F85C7E}" sibTransId="{564ECAF2-DC7F-414C-9921-AF6E8F5E40B9}"/>
    <dgm:cxn modelId="{F29E6208-4985-6247-84EE-AD50F5FC8F52}" srcId="{65983CE6-E863-7C48-99C7-7D9C6DCD1E26}" destId="{6A46E06D-ACF8-DE45-9687-3C2546649AAB}" srcOrd="0" destOrd="0" parTransId="{D82528B5-3955-C540-9DDC-D8765259A89C}" sibTransId="{8EFE98E7-8548-494B-83E9-019F8064BB10}"/>
    <dgm:cxn modelId="{9D71AF19-74AE-4909-B389-6C03F0624CD2}" type="presOf" srcId="{17663F6C-82B1-D142-9476-2B6261508F49}" destId="{0CFA3958-9CCA-714D-80C2-D920A4C3B568}" srcOrd="0" destOrd="0" presId="urn:microsoft.com/office/officeart/2005/8/layout/vList5"/>
    <dgm:cxn modelId="{A882E123-D3B2-4640-9F35-2FF6F79809D6}" type="presOf" srcId="{FEE09AF2-9AE1-FB41-99AF-0443389F04C5}" destId="{BA5A99DF-215D-904F-A6D0-65BB379826CF}" srcOrd="0" destOrd="0" presId="urn:microsoft.com/office/officeart/2005/8/layout/vList5"/>
    <dgm:cxn modelId="{E05B2829-A9A8-4E7C-B722-7678102F2EB4}" type="presOf" srcId="{E9E65EFC-4C94-B645-AAEE-FFCAAC6C9A28}" destId="{D62165FB-07F8-BB41-AD94-3FC196D4B89A}" srcOrd="0" destOrd="0" presId="urn:microsoft.com/office/officeart/2005/8/layout/vList5"/>
    <dgm:cxn modelId="{EB199F31-13D3-9246-83DC-4F2EA27A2A94}" srcId="{96EAA1B5-377E-014F-986A-0459C28D9531}" destId="{0691804E-C818-D34C-BC8F-31C9E94EA9CD}" srcOrd="0" destOrd="0" parTransId="{7FA9B53A-DB94-324F-B03B-9719CB6A2347}" sibTransId="{12B1F7C8-20A0-5C42-B2CE-17BE33A35B1F}"/>
    <dgm:cxn modelId="{10A33F33-74B3-4040-98B8-BE15B3151552}" srcId="{FEE09AF2-9AE1-FB41-99AF-0443389F04C5}" destId="{65983CE6-E863-7C48-99C7-7D9C6DCD1E26}" srcOrd="1" destOrd="0" parTransId="{7AE7A4AC-1A04-6E47-8627-B9021F173F90}" sibTransId="{340EC2BD-814D-D843-B40C-D5053956DF63}"/>
    <dgm:cxn modelId="{4FA82035-15FC-4E0C-A267-B709118F69E0}" type="presOf" srcId="{A7F141B5-D8A4-504D-B823-062804224018}" destId="{5DCB971D-C09B-EE4E-84F5-7EF86105255A}" srcOrd="0" destOrd="0" presId="urn:microsoft.com/office/officeart/2005/8/layout/vList5"/>
    <dgm:cxn modelId="{727C695B-2D58-41D3-AE5C-ACBEC1EA3A7F}" type="presOf" srcId="{04DEC0A9-8D36-F645-B1D5-DAE358DAAFBA}" destId="{5D289608-FBD2-6445-968F-32CDE3AA653D}" srcOrd="0" destOrd="0" presId="urn:microsoft.com/office/officeart/2005/8/layout/vList5"/>
    <dgm:cxn modelId="{C5D9F764-9323-0544-A014-3A1E8EE5C726}" srcId="{FEE09AF2-9AE1-FB41-99AF-0443389F04C5}" destId="{1790E50B-3ECE-FA4C-9CD5-C678A681856F}" srcOrd="2" destOrd="0" parTransId="{16BE0251-3AEA-DB4B-83D3-3AD38714267D}" sibTransId="{BD587779-CA08-6140-AB0D-B1FFC658BAB2}"/>
    <dgm:cxn modelId="{0B579068-AFE6-455E-BC31-CA0F09CDAC83}" type="presOf" srcId="{1790E50B-3ECE-FA4C-9CD5-C678A681856F}" destId="{7766074F-B532-BA4A-B509-BE407CA8E0EF}" srcOrd="0" destOrd="0" presId="urn:microsoft.com/office/officeart/2005/8/layout/vList5"/>
    <dgm:cxn modelId="{07060C6A-8EF2-6E41-89E6-28DADE83DE91}" srcId="{FEE09AF2-9AE1-FB41-99AF-0443389F04C5}" destId="{E9E65EFC-4C94-B645-AAEE-FFCAAC6C9A28}" srcOrd="3" destOrd="0" parTransId="{3B1C56A8-0A47-EB4D-8013-1000A12914AB}" sibTransId="{33B8FBE5-5405-6A4E-B288-3F6059E81AD0}"/>
    <dgm:cxn modelId="{E960476C-4810-4BE3-A788-6B5DF0A4B8DA}" type="presOf" srcId="{D05D06A4-74D4-6242-9110-9720EF8306B6}" destId="{7951A7FF-1A7B-4147-A464-EEADD31946FA}" srcOrd="0" destOrd="0" presId="urn:microsoft.com/office/officeart/2005/8/layout/vList5"/>
    <dgm:cxn modelId="{3B55C350-46F9-45BF-A2CF-5CA2C269128D}" type="presOf" srcId="{EBCDBAEC-FCC4-1F43-9879-98177D2FB990}" destId="{CC497F74-E56D-D54A-A32A-EBB4F6B3EB59}" srcOrd="0" destOrd="1" presId="urn:microsoft.com/office/officeart/2005/8/layout/vList5"/>
    <dgm:cxn modelId="{FBEC9E57-0FE8-4E1A-8C48-5F81345D45E5}" type="presOf" srcId="{0691804E-C818-D34C-BC8F-31C9E94EA9CD}" destId="{99C0F29E-E6D4-594F-87A8-EF664CEC31E3}" srcOrd="0" destOrd="0" presId="urn:microsoft.com/office/officeart/2005/8/layout/vList5"/>
    <dgm:cxn modelId="{CFE9307B-51C1-498C-9D71-51C10A6DA971}" type="presOf" srcId="{6A46E06D-ACF8-DE45-9687-3C2546649AAB}" destId="{BE17F6E8-5455-3B44-880E-E877A6004AF4}" srcOrd="0" destOrd="0" presId="urn:microsoft.com/office/officeart/2005/8/layout/vList5"/>
    <dgm:cxn modelId="{A0BCFF7B-CEFE-A443-A0AD-DB297EA7C2DD}" srcId="{04DEC0A9-8D36-F645-B1D5-DAE358DAAFBA}" destId="{D05D06A4-74D4-6242-9110-9720EF8306B6}" srcOrd="0" destOrd="0" parTransId="{C5FEEFDB-C11A-684A-8A54-FD58D085F0FD}" sibTransId="{E7DDEF07-E714-B04F-9AA8-6F74D0592852}"/>
    <dgm:cxn modelId="{1F0C1B89-F833-274F-A1B1-F35D07B3BE4F}" srcId="{17663F6C-82B1-D142-9476-2B6261508F49}" destId="{EBCDBAEC-FCC4-1F43-9879-98177D2FB990}" srcOrd="1" destOrd="0" parTransId="{0CE74277-13BA-C24D-9106-859B38F32026}" sibTransId="{76CDBA38-D372-8348-AD06-9299B96E50A3}"/>
    <dgm:cxn modelId="{4DEE51A1-A22B-CD46-B99B-D8ECA28E273B}" srcId="{FEE09AF2-9AE1-FB41-99AF-0443389F04C5}" destId="{96EAA1B5-377E-014F-986A-0459C28D9531}" srcOrd="4" destOrd="0" parTransId="{68FFE1C2-1A9A-FA42-822C-0BC214C544E8}" sibTransId="{CA59F1BF-2709-2F45-A412-5E1D8FB26738}"/>
    <dgm:cxn modelId="{1221E4B6-87A5-490D-BD13-2FC2F14FEB8E}" type="presOf" srcId="{96EAA1B5-377E-014F-986A-0459C28D9531}" destId="{5184DBB6-5A0C-6745-8BDB-B2A811578BEF}" srcOrd="0" destOrd="0" presId="urn:microsoft.com/office/officeart/2005/8/layout/vList5"/>
    <dgm:cxn modelId="{FCE05CBB-41A7-44E3-BBEB-87CDF3D59BB4}" type="presOf" srcId="{65983CE6-E863-7C48-99C7-7D9C6DCD1E26}" destId="{48A8FEC9-0511-B347-8FBE-EBA2B7357690}" srcOrd="0" destOrd="0" presId="urn:microsoft.com/office/officeart/2005/8/layout/vList5"/>
    <dgm:cxn modelId="{6C4E03BD-0B2B-374A-9E02-B09294541E32}" srcId="{E9E65EFC-4C94-B645-AAEE-FFCAAC6C9A28}" destId="{A7F141B5-D8A4-504D-B823-062804224018}" srcOrd="0" destOrd="0" parTransId="{12F84BD8-822E-9B4F-B9D1-68D7A33E13DC}" sibTransId="{DF788E86-A164-2342-A854-BED1A303BD1C}"/>
    <dgm:cxn modelId="{08E7F7BD-EA38-EB41-A1C0-17C62086F05B}" srcId="{17663F6C-82B1-D142-9476-2B6261508F49}" destId="{983D0763-390C-1C4D-A956-8AEA364C7DE4}" srcOrd="0" destOrd="0" parTransId="{EE4788FB-E46E-BE4B-8992-71A0B078B764}" sibTransId="{7AD71A3B-9582-2745-866A-023ECE006DF2}"/>
    <dgm:cxn modelId="{F5ABE2DA-4C18-4EEC-8780-0839F5C8C8C5}" type="presOf" srcId="{89D18AA2-6D08-0743-BA5E-F2FD7939C801}" destId="{7153501E-395B-E940-A6F0-A2B38B4DD9DA}" srcOrd="0" destOrd="0" presId="urn:microsoft.com/office/officeart/2005/8/layout/vList5"/>
    <dgm:cxn modelId="{FDA980E1-7003-774D-9832-CEF2C362D91A}" srcId="{FEE09AF2-9AE1-FB41-99AF-0443389F04C5}" destId="{17663F6C-82B1-D142-9476-2B6261508F49}" srcOrd="0" destOrd="0" parTransId="{F7F3C479-91A8-6343-812B-A5D68BB7EB3D}" sibTransId="{497FA11D-1D25-7E45-9B30-00E372145D41}"/>
    <dgm:cxn modelId="{A4C0DEF0-87B7-1947-A9C4-AB9C9CEE975A}" srcId="{1790E50B-3ECE-FA4C-9CD5-C678A681856F}" destId="{89D18AA2-6D08-0743-BA5E-F2FD7939C801}" srcOrd="0" destOrd="0" parTransId="{4EE7EC46-950C-C74C-94A6-B246D0944B66}" sibTransId="{00E0C177-D917-3F44-883A-04D47388BA7A}"/>
    <dgm:cxn modelId="{ABE668F2-6B79-466F-BDD0-F581C02F252E}" type="presOf" srcId="{983D0763-390C-1C4D-A956-8AEA364C7DE4}" destId="{CC497F74-E56D-D54A-A32A-EBB4F6B3EB59}" srcOrd="0" destOrd="0" presId="urn:microsoft.com/office/officeart/2005/8/layout/vList5"/>
    <dgm:cxn modelId="{EFF4B032-790F-43B7-9313-DE8FDE146CF3}" type="presParOf" srcId="{BA5A99DF-215D-904F-A6D0-65BB379826CF}" destId="{979424FD-12D2-C64F-89D9-5113633F291B}" srcOrd="0" destOrd="0" presId="urn:microsoft.com/office/officeart/2005/8/layout/vList5"/>
    <dgm:cxn modelId="{8163BBD3-F8C2-45FB-8924-3700130E6940}" type="presParOf" srcId="{979424FD-12D2-C64F-89D9-5113633F291B}" destId="{0CFA3958-9CCA-714D-80C2-D920A4C3B568}" srcOrd="0" destOrd="0" presId="urn:microsoft.com/office/officeart/2005/8/layout/vList5"/>
    <dgm:cxn modelId="{C8EA7F3A-B5B9-4065-B6B6-7C0D66F87329}" type="presParOf" srcId="{979424FD-12D2-C64F-89D9-5113633F291B}" destId="{CC497F74-E56D-D54A-A32A-EBB4F6B3EB59}" srcOrd="1" destOrd="0" presId="urn:microsoft.com/office/officeart/2005/8/layout/vList5"/>
    <dgm:cxn modelId="{FF2E1299-38D5-45DC-9567-FF69BCF4B3EF}" type="presParOf" srcId="{BA5A99DF-215D-904F-A6D0-65BB379826CF}" destId="{E9077E51-2E5E-A740-8614-DF8126403F15}" srcOrd="1" destOrd="0" presId="urn:microsoft.com/office/officeart/2005/8/layout/vList5"/>
    <dgm:cxn modelId="{9EAD7928-3D00-42D8-94C2-2E85695105C3}" type="presParOf" srcId="{BA5A99DF-215D-904F-A6D0-65BB379826CF}" destId="{27D68538-4B83-8F42-AF07-241E95CB5C6D}" srcOrd="2" destOrd="0" presId="urn:microsoft.com/office/officeart/2005/8/layout/vList5"/>
    <dgm:cxn modelId="{C5661F28-0A94-4405-836E-CED81EB709E4}" type="presParOf" srcId="{27D68538-4B83-8F42-AF07-241E95CB5C6D}" destId="{48A8FEC9-0511-B347-8FBE-EBA2B7357690}" srcOrd="0" destOrd="0" presId="urn:microsoft.com/office/officeart/2005/8/layout/vList5"/>
    <dgm:cxn modelId="{B527030E-794B-4711-A554-AFC600553EC4}" type="presParOf" srcId="{27D68538-4B83-8F42-AF07-241E95CB5C6D}" destId="{BE17F6E8-5455-3B44-880E-E877A6004AF4}" srcOrd="1" destOrd="0" presId="urn:microsoft.com/office/officeart/2005/8/layout/vList5"/>
    <dgm:cxn modelId="{64025F4E-5C1B-4DB1-B891-5CBD3FF0F1FD}" type="presParOf" srcId="{BA5A99DF-215D-904F-A6D0-65BB379826CF}" destId="{7C393D1B-F0BC-DF4B-99B0-228A5CFC1779}" srcOrd="3" destOrd="0" presId="urn:microsoft.com/office/officeart/2005/8/layout/vList5"/>
    <dgm:cxn modelId="{3848C86B-F1EF-47A6-B429-54B1B656B8AA}" type="presParOf" srcId="{BA5A99DF-215D-904F-A6D0-65BB379826CF}" destId="{AD72A645-2D90-A54D-BAB3-E0B09A1E9178}" srcOrd="4" destOrd="0" presId="urn:microsoft.com/office/officeart/2005/8/layout/vList5"/>
    <dgm:cxn modelId="{13C2DE88-399A-4A39-BC9E-689067BFA52D}" type="presParOf" srcId="{AD72A645-2D90-A54D-BAB3-E0B09A1E9178}" destId="{7766074F-B532-BA4A-B509-BE407CA8E0EF}" srcOrd="0" destOrd="0" presId="urn:microsoft.com/office/officeart/2005/8/layout/vList5"/>
    <dgm:cxn modelId="{0C13A5EF-2F99-480B-AA09-E148F7BA5E1F}" type="presParOf" srcId="{AD72A645-2D90-A54D-BAB3-E0B09A1E9178}" destId="{7153501E-395B-E940-A6F0-A2B38B4DD9DA}" srcOrd="1" destOrd="0" presId="urn:microsoft.com/office/officeart/2005/8/layout/vList5"/>
    <dgm:cxn modelId="{F4AFB2C6-1E2B-44F0-9F4B-562FCEA16703}" type="presParOf" srcId="{BA5A99DF-215D-904F-A6D0-65BB379826CF}" destId="{85EDF9B2-00BB-9F40-BD8C-4DFDFF48F423}" srcOrd="5" destOrd="0" presId="urn:microsoft.com/office/officeart/2005/8/layout/vList5"/>
    <dgm:cxn modelId="{8C15108A-F557-4B8F-885B-660A5D3ADC08}" type="presParOf" srcId="{BA5A99DF-215D-904F-A6D0-65BB379826CF}" destId="{BB7B410C-BD9D-4047-A944-A7711B586696}" srcOrd="6" destOrd="0" presId="urn:microsoft.com/office/officeart/2005/8/layout/vList5"/>
    <dgm:cxn modelId="{05C1D62C-B704-473F-9767-DE753148F578}" type="presParOf" srcId="{BB7B410C-BD9D-4047-A944-A7711B586696}" destId="{D62165FB-07F8-BB41-AD94-3FC196D4B89A}" srcOrd="0" destOrd="0" presId="urn:microsoft.com/office/officeart/2005/8/layout/vList5"/>
    <dgm:cxn modelId="{94227B1F-674B-47EC-A9C8-F6418DB26CAA}" type="presParOf" srcId="{BB7B410C-BD9D-4047-A944-A7711B586696}" destId="{5DCB971D-C09B-EE4E-84F5-7EF86105255A}" srcOrd="1" destOrd="0" presId="urn:microsoft.com/office/officeart/2005/8/layout/vList5"/>
    <dgm:cxn modelId="{0D261879-E490-447C-BD7B-E056DE25AF5D}" type="presParOf" srcId="{BA5A99DF-215D-904F-A6D0-65BB379826CF}" destId="{2C1EFBE5-6ED6-5B41-B6EF-602E0DE42527}" srcOrd="7" destOrd="0" presId="urn:microsoft.com/office/officeart/2005/8/layout/vList5"/>
    <dgm:cxn modelId="{AFE1D842-0F63-4A3F-8A45-B595D943C03B}" type="presParOf" srcId="{BA5A99DF-215D-904F-A6D0-65BB379826CF}" destId="{4ECF73A2-6A4C-2C43-B448-6FC917CB42E4}" srcOrd="8" destOrd="0" presId="urn:microsoft.com/office/officeart/2005/8/layout/vList5"/>
    <dgm:cxn modelId="{57838D8C-5E72-4DEB-A0CB-4F69140117E3}" type="presParOf" srcId="{4ECF73A2-6A4C-2C43-B448-6FC917CB42E4}" destId="{5184DBB6-5A0C-6745-8BDB-B2A811578BEF}" srcOrd="0" destOrd="0" presId="urn:microsoft.com/office/officeart/2005/8/layout/vList5"/>
    <dgm:cxn modelId="{2710691F-7286-4326-9545-336F26A1FE11}" type="presParOf" srcId="{4ECF73A2-6A4C-2C43-B448-6FC917CB42E4}" destId="{99C0F29E-E6D4-594F-87A8-EF664CEC31E3}" srcOrd="1" destOrd="0" presId="urn:microsoft.com/office/officeart/2005/8/layout/vList5"/>
    <dgm:cxn modelId="{52C18022-57E7-43DA-9A5F-28ABE3BC16FF}" type="presParOf" srcId="{BA5A99DF-215D-904F-A6D0-65BB379826CF}" destId="{9B1C6B72-5A04-D44C-859A-B47ED4C24702}" srcOrd="9" destOrd="0" presId="urn:microsoft.com/office/officeart/2005/8/layout/vList5"/>
    <dgm:cxn modelId="{515EFEF7-CE0B-473C-9B5C-50581B7AD4C8}" type="presParOf" srcId="{BA5A99DF-215D-904F-A6D0-65BB379826CF}" destId="{BC3A5F91-4D23-5240-A069-1C426B2B7B52}" srcOrd="10" destOrd="0" presId="urn:microsoft.com/office/officeart/2005/8/layout/vList5"/>
    <dgm:cxn modelId="{09D6B408-665B-483A-83F1-B4AC380772D7}" type="presParOf" srcId="{BC3A5F91-4D23-5240-A069-1C426B2B7B52}" destId="{5D289608-FBD2-6445-968F-32CDE3AA653D}" srcOrd="0" destOrd="0" presId="urn:microsoft.com/office/officeart/2005/8/layout/vList5"/>
    <dgm:cxn modelId="{D4DF1EB2-A8E4-4516-9B74-00E16339BE8E}" type="presParOf" srcId="{BC3A5F91-4D23-5240-A069-1C426B2B7B52}" destId="{7951A7FF-1A7B-4147-A464-EEADD31946F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514355C-BD07-304E-A9A7-5B5A8E330603}" type="doc">
      <dgm:prSet loTypeId="urn:microsoft.com/office/officeart/2005/8/layout/process4" loCatId="process" qsTypeId="urn:microsoft.com/office/officeart/2005/8/quickstyle/simple4" qsCatId="simple" csTypeId="urn:microsoft.com/office/officeart/2005/8/colors/accent1_2" csCatId="accent1" phldr="1"/>
      <dgm:spPr/>
      <dgm:t>
        <a:bodyPr/>
        <a:lstStyle/>
        <a:p>
          <a:endParaRPr lang="en-US"/>
        </a:p>
      </dgm:t>
    </dgm:pt>
    <dgm:pt modelId="{3271F505-C3FF-754B-908B-494AD0E2A605}">
      <dgm:prSet/>
      <dgm:spPr>
        <a:xfrm rot="10800000">
          <a:off x="0" y="717"/>
          <a:ext cx="8610599" cy="1541883"/>
        </a:xfrm>
        <a:prstGeom prst="upArrowCallou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solidFill>
            <a:srgbClr val="8000FF"/>
          </a:solid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dirty="0">
              <a:solidFill>
                <a:sysClr val="window" lastClr="FFFFFF"/>
              </a:solidFill>
              <a:latin typeface="Rockwell"/>
              <a:ea typeface="+mn-ea"/>
              <a:cs typeface="+mn-cs"/>
            </a:rPr>
            <a:t>In 1970 Fairchild produced the first relatively capacious semiconductor memory</a:t>
          </a:r>
        </a:p>
      </dgm:t>
    </dgm:pt>
    <dgm:pt modelId="{F33400EB-03E8-D046-8134-1D7B1F0B279C}" type="parTrans" cxnId="{66D9707E-017F-0541-B9E4-82E8448EF0C1}">
      <dgm:prSet/>
      <dgm:spPr/>
      <dgm:t>
        <a:bodyPr/>
        <a:lstStyle/>
        <a:p>
          <a:endParaRPr lang="en-US"/>
        </a:p>
      </dgm:t>
    </dgm:pt>
    <dgm:pt modelId="{1705B43B-9B94-774F-8E8E-1DD57A15E1C3}" type="sibTrans" cxnId="{66D9707E-017F-0541-B9E4-82E8448EF0C1}">
      <dgm:prSet/>
      <dgm:spPr/>
      <dgm:t>
        <a:bodyPr/>
        <a:lstStyle/>
        <a:p>
          <a:endParaRPr lang="en-US"/>
        </a:p>
      </dgm:t>
    </dgm:pt>
    <dgm:pt modelId="{817284ED-408B-1142-8761-CBD62D7F989C}">
      <dgm:prSet/>
      <dgm:spPr>
        <a:xfrm>
          <a:off x="0" y="541918"/>
          <a:ext cx="2152649" cy="461023"/>
        </a:xfrm>
        <a:prstGeom prst="rect">
          <a:avLst/>
        </a:prstGeom>
        <a:solidFill>
          <a:srgbClr val="663366">
            <a:alpha val="90000"/>
            <a:tint val="40000"/>
            <a:hueOff val="0"/>
            <a:satOff val="0"/>
            <a:lumOff val="0"/>
            <a:alphaOff val="0"/>
          </a:srgbClr>
        </a:solidFill>
        <a:ln w="12700" cap="flat" cmpd="sng" algn="ctr">
          <a:solidFill>
            <a:srgbClr val="666699"/>
          </a:solidFill>
          <a:prstDash val="solid"/>
        </a:ln>
        <a:effectLst/>
      </dgm:spPr>
      <dgm:t>
        <a:bodyPr/>
        <a:lstStyle/>
        <a:p>
          <a:pPr rtl="0"/>
          <a:r>
            <a:rPr lang="en-US" dirty="0">
              <a:solidFill>
                <a:sysClr val="windowText" lastClr="000000">
                  <a:hueOff val="0"/>
                  <a:satOff val="0"/>
                  <a:lumOff val="0"/>
                  <a:alphaOff val="0"/>
                </a:sysClr>
              </a:solidFill>
              <a:latin typeface="Rockwell"/>
              <a:ea typeface="+mn-ea"/>
              <a:cs typeface="+mn-cs"/>
            </a:rPr>
            <a:t>Chip was about the size of a single core</a:t>
          </a:r>
        </a:p>
      </dgm:t>
    </dgm:pt>
    <dgm:pt modelId="{97CBEE3D-6F45-9140-8FB3-C772A9165A86}" type="parTrans" cxnId="{CAF8D241-9843-4643-908B-783DD0D62DB8}">
      <dgm:prSet/>
      <dgm:spPr/>
      <dgm:t>
        <a:bodyPr/>
        <a:lstStyle/>
        <a:p>
          <a:endParaRPr lang="en-US"/>
        </a:p>
      </dgm:t>
    </dgm:pt>
    <dgm:pt modelId="{02241F8F-F691-FD45-85D7-7763B76C4782}" type="sibTrans" cxnId="{CAF8D241-9843-4643-908B-783DD0D62DB8}">
      <dgm:prSet/>
      <dgm:spPr/>
      <dgm:t>
        <a:bodyPr/>
        <a:lstStyle/>
        <a:p>
          <a:endParaRPr lang="en-US"/>
        </a:p>
      </dgm:t>
    </dgm:pt>
    <dgm:pt modelId="{6834AEE2-8096-5B4C-9533-188046F45A57}">
      <dgm:prSet/>
      <dgm:spPr>
        <a:xfrm>
          <a:off x="2152649" y="541918"/>
          <a:ext cx="2152649" cy="461023"/>
        </a:xfrm>
        <a:prstGeom prst="rect">
          <a:avLst/>
        </a:prstGeom>
        <a:solidFill>
          <a:srgbClr val="663366">
            <a:alpha val="90000"/>
            <a:tint val="40000"/>
            <a:hueOff val="0"/>
            <a:satOff val="0"/>
            <a:lumOff val="0"/>
            <a:alphaOff val="0"/>
          </a:srgbClr>
        </a:solidFill>
        <a:ln w="12700" cap="flat" cmpd="sng" algn="ctr">
          <a:solidFill>
            <a:srgbClr val="666699"/>
          </a:solidFill>
          <a:prstDash val="solid"/>
        </a:ln>
        <a:effectLst/>
      </dgm:spPr>
      <dgm:t>
        <a:bodyPr/>
        <a:lstStyle/>
        <a:p>
          <a:pPr rtl="0"/>
          <a:r>
            <a:rPr lang="en-US" dirty="0">
              <a:solidFill>
                <a:sysClr val="windowText" lastClr="000000">
                  <a:hueOff val="0"/>
                  <a:satOff val="0"/>
                  <a:lumOff val="0"/>
                  <a:alphaOff val="0"/>
                </a:sysClr>
              </a:solidFill>
              <a:latin typeface="Rockwell"/>
              <a:ea typeface="+mn-ea"/>
              <a:cs typeface="+mn-cs"/>
            </a:rPr>
            <a:t>Could hold 256 bits of memory</a:t>
          </a:r>
        </a:p>
      </dgm:t>
    </dgm:pt>
    <dgm:pt modelId="{FD9327AE-87AA-6345-9BC0-4BDE8AE5AAD6}" type="parTrans" cxnId="{F58FF5D7-B6ED-F047-9A38-29337FD68537}">
      <dgm:prSet/>
      <dgm:spPr/>
      <dgm:t>
        <a:bodyPr/>
        <a:lstStyle/>
        <a:p>
          <a:endParaRPr lang="en-US"/>
        </a:p>
      </dgm:t>
    </dgm:pt>
    <dgm:pt modelId="{F8DE7C9B-37F6-4945-832C-8BA2E140444E}" type="sibTrans" cxnId="{F58FF5D7-B6ED-F047-9A38-29337FD68537}">
      <dgm:prSet/>
      <dgm:spPr/>
      <dgm:t>
        <a:bodyPr/>
        <a:lstStyle/>
        <a:p>
          <a:endParaRPr lang="en-US"/>
        </a:p>
      </dgm:t>
    </dgm:pt>
    <dgm:pt modelId="{B4C1D064-BA44-844B-A2F2-1467D57B3DC4}">
      <dgm:prSet/>
      <dgm:spPr>
        <a:xfrm>
          <a:off x="4305299" y="541918"/>
          <a:ext cx="2152649" cy="461023"/>
        </a:xfrm>
        <a:prstGeom prst="rect">
          <a:avLst/>
        </a:prstGeom>
        <a:solidFill>
          <a:srgbClr val="663366">
            <a:alpha val="90000"/>
            <a:tint val="40000"/>
            <a:hueOff val="0"/>
            <a:satOff val="0"/>
            <a:lumOff val="0"/>
            <a:alphaOff val="0"/>
          </a:srgbClr>
        </a:solidFill>
        <a:ln w="12700" cap="flat" cmpd="sng" algn="ctr">
          <a:solidFill>
            <a:srgbClr val="666699"/>
          </a:solidFill>
          <a:prstDash val="solid"/>
        </a:ln>
        <a:effectLst/>
      </dgm:spPr>
      <dgm:t>
        <a:bodyPr/>
        <a:lstStyle/>
        <a:p>
          <a:pPr rtl="0"/>
          <a:r>
            <a:rPr lang="en-US" dirty="0">
              <a:solidFill>
                <a:sysClr val="windowText" lastClr="000000">
                  <a:hueOff val="0"/>
                  <a:satOff val="0"/>
                  <a:lumOff val="0"/>
                  <a:alphaOff val="0"/>
                </a:sysClr>
              </a:solidFill>
              <a:latin typeface="Rockwell"/>
              <a:ea typeface="+mn-ea"/>
              <a:cs typeface="+mn-cs"/>
            </a:rPr>
            <a:t>Non-destructive</a:t>
          </a:r>
        </a:p>
      </dgm:t>
    </dgm:pt>
    <dgm:pt modelId="{7D7594D6-9390-6C4A-8F58-04ACCAB058EA}" type="parTrans" cxnId="{19545A82-0EF7-424A-B17C-075AB7479C76}">
      <dgm:prSet/>
      <dgm:spPr/>
      <dgm:t>
        <a:bodyPr/>
        <a:lstStyle/>
        <a:p>
          <a:endParaRPr lang="en-US"/>
        </a:p>
      </dgm:t>
    </dgm:pt>
    <dgm:pt modelId="{D4F10827-D5DD-8342-9C1A-E83DCE9D6F49}" type="sibTrans" cxnId="{19545A82-0EF7-424A-B17C-075AB7479C76}">
      <dgm:prSet/>
      <dgm:spPr/>
      <dgm:t>
        <a:bodyPr/>
        <a:lstStyle/>
        <a:p>
          <a:endParaRPr lang="en-US"/>
        </a:p>
      </dgm:t>
    </dgm:pt>
    <dgm:pt modelId="{2026C043-D031-5640-8E56-22C54ED33342}">
      <dgm:prSet/>
      <dgm:spPr>
        <a:xfrm>
          <a:off x="6457949" y="541918"/>
          <a:ext cx="2152649" cy="461023"/>
        </a:xfrm>
        <a:prstGeom prst="rect">
          <a:avLst/>
        </a:prstGeom>
        <a:solidFill>
          <a:srgbClr val="663366">
            <a:alpha val="90000"/>
            <a:tint val="40000"/>
            <a:hueOff val="0"/>
            <a:satOff val="0"/>
            <a:lumOff val="0"/>
            <a:alphaOff val="0"/>
          </a:srgbClr>
        </a:solidFill>
        <a:ln w="12700" cap="flat" cmpd="sng" algn="ctr">
          <a:solidFill>
            <a:srgbClr val="666699"/>
          </a:solidFill>
          <a:prstDash val="solid"/>
        </a:ln>
        <a:effectLst/>
      </dgm:spPr>
      <dgm:t>
        <a:bodyPr/>
        <a:lstStyle/>
        <a:p>
          <a:pPr rtl="0"/>
          <a:r>
            <a:rPr lang="en-US" dirty="0">
              <a:solidFill>
                <a:sysClr val="windowText" lastClr="000000">
                  <a:hueOff val="0"/>
                  <a:satOff val="0"/>
                  <a:lumOff val="0"/>
                  <a:alphaOff val="0"/>
                </a:sysClr>
              </a:solidFill>
              <a:latin typeface="Rockwell"/>
              <a:ea typeface="+mn-ea"/>
              <a:cs typeface="+mn-cs"/>
            </a:rPr>
            <a:t>Much faster than core </a:t>
          </a:r>
        </a:p>
      </dgm:t>
    </dgm:pt>
    <dgm:pt modelId="{DCEF23BA-964B-CA45-961E-2A94EC5CC5FE}" type="parTrans" cxnId="{348BF8BD-1A08-4645-A887-68EADAD8A464}">
      <dgm:prSet/>
      <dgm:spPr/>
      <dgm:t>
        <a:bodyPr/>
        <a:lstStyle/>
        <a:p>
          <a:endParaRPr lang="en-US"/>
        </a:p>
      </dgm:t>
    </dgm:pt>
    <dgm:pt modelId="{223A53D8-C58D-9F40-A10B-F52EB18B1370}" type="sibTrans" cxnId="{348BF8BD-1A08-4645-A887-68EADAD8A464}">
      <dgm:prSet/>
      <dgm:spPr/>
      <dgm:t>
        <a:bodyPr/>
        <a:lstStyle/>
        <a:p>
          <a:endParaRPr lang="en-US"/>
        </a:p>
      </dgm:t>
    </dgm:pt>
    <dgm:pt modelId="{8AF4DBE5-D1CE-DD4C-9CE4-60DD5602C7CA}">
      <dgm:prSet/>
      <dgm:spPr>
        <a:xfrm rot="10800000">
          <a:off x="0" y="1527562"/>
          <a:ext cx="8610599" cy="1541883"/>
        </a:xfrm>
        <a:prstGeom prst="upArrowCallou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solidFill>
            <a:srgbClr val="8000FF"/>
          </a:solid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dirty="0">
              <a:solidFill>
                <a:sysClr val="window" lastClr="FFFFFF"/>
              </a:solidFill>
              <a:latin typeface="Rockwell"/>
              <a:ea typeface="+mn-ea"/>
              <a:cs typeface="+mn-cs"/>
            </a:rPr>
            <a:t>In 1974 the price per bit of semiconductor memory dropped below the price per bit of core memory</a:t>
          </a:r>
        </a:p>
      </dgm:t>
    </dgm:pt>
    <dgm:pt modelId="{1EF48EDA-8CF5-8D42-AB40-54229C718025}" type="parTrans" cxnId="{CD0CE997-B428-C74D-8F50-0415CF76E67F}">
      <dgm:prSet/>
      <dgm:spPr/>
      <dgm:t>
        <a:bodyPr/>
        <a:lstStyle/>
        <a:p>
          <a:endParaRPr lang="en-US"/>
        </a:p>
      </dgm:t>
    </dgm:pt>
    <dgm:pt modelId="{4BBEC0EF-1496-4149-8F4F-48A1110908BB}" type="sibTrans" cxnId="{CD0CE997-B428-C74D-8F50-0415CF76E67F}">
      <dgm:prSet/>
      <dgm:spPr/>
      <dgm:t>
        <a:bodyPr/>
        <a:lstStyle/>
        <a:p>
          <a:endParaRPr lang="en-US"/>
        </a:p>
      </dgm:t>
    </dgm:pt>
    <dgm:pt modelId="{CA3D650F-52D7-2F4F-96C0-F0B31CBB53DA}">
      <dgm:prSet/>
      <dgm:spPr>
        <a:xfrm>
          <a:off x="0" y="2068763"/>
          <a:ext cx="4305299" cy="461023"/>
        </a:xfrm>
        <a:prstGeom prst="rect">
          <a:avLst/>
        </a:prstGeom>
        <a:solidFill>
          <a:srgbClr val="663366">
            <a:alpha val="90000"/>
            <a:tint val="40000"/>
            <a:hueOff val="0"/>
            <a:satOff val="0"/>
            <a:lumOff val="0"/>
            <a:alphaOff val="0"/>
          </a:srgbClr>
        </a:solidFill>
        <a:ln w="12700" cap="flat" cmpd="sng" algn="ctr">
          <a:solidFill>
            <a:srgbClr val="666699"/>
          </a:solidFill>
          <a:prstDash val="solid"/>
        </a:ln>
        <a:effectLst/>
      </dgm:spPr>
      <dgm:t>
        <a:bodyPr/>
        <a:lstStyle/>
        <a:p>
          <a:pPr rtl="0"/>
          <a:r>
            <a:rPr lang="en-US" dirty="0">
              <a:solidFill>
                <a:sysClr val="windowText" lastClr="000000">
                  <a:hueOff val="0"/>
                  <a:satOff val="0"/>
                  <a:lumOff val="0"/>
                  <a:alphaOff val="0"/>
                </a:sysClr>
              </a:solidFill>
              <a:latin typeface="Rockwell"/>
              <a:ea typeface="+mn-ea"/>
              <a:cs typeface="+mn-cs"/>
            </a:rPr>
            <a:t>There has been a continuing and rapid decline in memory cost accompanied by a corresponding increase in physical memory density</a:t>
          </a:r>
        </a:p>
      </dgm:t>
    </dgm:pt>
    <dgm:pt modelId="{A66D4ECC-D4F4-E946-A41F-706FD48B82C5}" type="parTrans" cxnId="{D7663D01-0AFF-1144-8F20-B3F30BD3A7F8}">
      <dgm:prSet/>
      <dgm:spPr/>
      <dgm:t>
        <a:bodyPr/>
        <a:lstStyle/>
        <a:p>
          <a:endParaRPr lang="en-US"/>
        </a:p>
      </dgm:t>
    </dgm:pt>
    <dgm:pt modelId="{1B254916-FADB-4243-BF0F-BD3D68E12D68}" type="sibTrans" cxnId="{D7663D01-0AFF-1144-8F20-B3F30BD3A7F8}">
      <dgm:prSet/>
      <dgm:spPr/>
      <dgm:t>
        <a:bodyPr/>
        <a:lstStyle/>
        <a:p>
          <a:endParaRPr lang="en-US"/>
        </a:p>
      </dgm:t>
    </dgm:pt>
    <dgm:pt modelId="{CD2163DA-4932-084C-9EAD-3AEB9F60245D}">
      <dgm:prSet/>
      <dgm:spPr>
        <a:xfrm>
          <a:off x="4305299" y="2068763"/>
          <a:ext cx="4305299" cy="461023"/>
        </a:xfrm>
        <a:prstGeom prst="rect">
          <a:avLst/>
        </a:prstGeom>
        <a:solidFill>
          <a:srgbClr val="663366">
            <a:alpha val="90000"/>
            <a:tint val="40000"/>
            <a:hueOff val="0"/>
            <a:satOff val="0"/>
            <a:lumOff val="0"/>
            <a:alphaOff val="0"/>
          </a:srgbClr>
        </a:solidFill>
        <a:ln w="12700" cap="flat" cmpd="sng" algn="ctr">
          <a:solidFill>
            <a:srgbClr val="666699"/>
          </a:solidFill>
          <a:prstDash val="solid"/>
        </a:ln>
        <a:effectLst/>
      </dgm:spPr>
      <dgm:t>
        <a:bodyPr/>
        <a:lstStyle/>
        <a:p>
          <a:pPr rtl="0"/>
          <a:r>
            <a:rPr lang="en-US" dirty="0">
              <a:solidFill>
                <a:sysClr val="windowText" lastClr="000000">
                  <a:hueOff val="0"/>
                  <a:satOff val="0"/>
                  <a:lumOff val="0"/>
                  <a:alphaOff val="0"/>
                </a:sysClr>
              </a:solidFill>
              <a:latin typeface="Rockwell"/>
              <a:ea typeface="+mn-ea"/>
              <a:cs typeface="+mn-cs"/>
            </a:rPr>
            <a:t>Developments in memory and processor technologies changed the nature of computers in less than a decade</a:t>
          </a:r>
        </a:p>
      </dgm:t>
    </dgm:pt>
    <dgm:pt modelId="{4ABAB12B-92BE-E24A-B331-12256B8252D9}" type="parTrans" cxnId="{CEBEFBD1-92F3-9A4C-82DE-60717B78124D}">
      <dgm:prSet/>
      <dgm:spPr/>
      <dgm:t>
        <a:bodyPr/>
        <a:lstStyle/>
        <a:p>
          <a:endParaRPr lang="en-US"/>
        </a:p>
      </dgm:t>
    </dgm:pt>
    <dgm:pt modelId="{0ED0B7DD-BF44-F54A-ADEA-926BD221FD74}" type="sibTrans" cxnId="{CEBEFBD1-92F3-9A4C-82DE-60717B78124D}">
      <dgm:prSet/>
      <dgm:spPr/>
      <dgm:t>
        <a:bodyPr/>
        <a:lstStyle/>
        <a:p>
          <a:endParaRPr lang="en-US"/>
        </a:p>
      </dgm:t>
    </dgm:pt>
    <dgm:pt modelId="{0CEB27C1-112D-8A4D-9AAB-F203F016997D}">
      <dgm:prSet/>
      <dgm:spPr>
        <a:xfrm>
          <a:off x="0" y="3055125"/>
          <a:ext cx="8610599" cy="1002524"/>
        </a:xfrm>
        <a:prstGeom prst="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dirty="0">
              <a:solidFill>
                <a:sysClr val="window" lastClr="FFFFFF"/>
              </a:solidFill>
              <a:latin typeface="Rockwell"/>
              <a:ea typeface="+mn-ea"/>
              <a:cs typeface="+mn-cs"/>
            </a:rPr>
            <a:t>Since 1970 semiconductor memory has been through 13 generations</a:t>
          </a:r>
        </a:p>
      </dgm:t>
    </dgm:pt>
    <dgm:pt modelId="{089018F7-2654-B44D-80A3-09F3B23CF57C}" type="parTrans" cxnId="{0C9345FE-0504-C44A-BEAF-362AFA843266}">
      <dgm:prSet/>
      <dgm:spPr/>
      <dgm:t>
        <a:bodyPr/>
        <a:lstStyle/>
        <a:p>
          <a:endParaRPr lang="en-US"/>
        </a:p>
      </dgm:t>
    </dgm:pt>
    <dgm:pt modelId="{F166E183-B1E8-2144-A388-061C53E5C04F}" type="sibTrans" cxnId="{0C9345FE-0504-C44A-BEAF-362AFA843266}">
      <dgm:prSet/>
      <dgm:spPr/>
      <dgm:t>
        <a:bodyPr/>
        <a:lstStyle/>
        <a:p>
          <a:endParaRPr lang="en-US"/>
        </a:p>
      </dgm:t>
    </dgm:pt>
    <dgm:pt modelId="{E8A023F3-5302-0940-982A-A811C9D7D2C0}">
      <dgm:prSet/>
      <dgm:spPr>
        <a:xfrm>
          <a:off x="0" y="3575720"/>
          <a:ext cx="8610599" cy="461161"/>
        </a:xfrm>
        <a:prstGeom prst="rect">
          <a:avLst/>
        </a:prstGeom>
        <a:solidFill>
          <a:srgbClr val="663366">
            <a:alpha val="90000"/>
            <a:tint val="40000"/>
            <a:hueOff val="0"/>
            <a:satOff val="0"/>
            <a:lumOff val="0"/>
            <a:alphaOff val="0"/>
          </a:srgbClr>
        </a:solidFill>
        <a:ln w="12700" cap="flat" cmpd="sng" algn="ctr">
          <a:solidFill>
            <a:srgbClr val="666699"/>
          </a:solidFill>
          <a:prstDash val="solid"/>
        </a:ln>
        <a:effectLst/>
      </dgm:spPr>
      <dgm:t>
        <a:bodyPr/>
        <a:lstStyle/>
        <a:p>
          <a:pPr rtl="0"/>
          <a:r>
            <a:rPr lang="en-US" dirty="0">
              <a:solidFill>
                <a:sysClr val="windowText" lastClr="000000">
                  <a:hueOff val="0"/>
                  <a:satOff val="0"/>
                  <a:lumOff val="0"/>
                  <a:alphaOff val="0"/>
                </a:sysClr>
              </a:solidFill>
              <a:latin typeface="Rockwell"/>
              <a:ea typeface="+mn-ea"/>
              <a:cs typeface="+mn-cs"/>
            </a:rPr>
            <a:t>Each generation has provided four times the storage density of the previous generation, accompanied by declining cost per bit and declining access time</a:t>
          </a:r>
        </a:p>
      </dgm:t>
    </dgm:pt>
    <dgm:pt modelId="{37E86A4C-33CA-3D45-BEDE-E5894586DC0E}" type="parTrans" cxnId="{848E2822-7458-BB44-8C16-D5D9C94D4E28}">
      <dgm:prSet/>
      <dgm:spPr/>
      <dgm:t>
        <a:bodyPr/>
        <a:lstStyle/>
        <a:p>
          <a:endParaRPr lang="en-US"/>
        </a:p>
      </dgm:t>
    </dgm:pt>
    <dgm:pt modelId="{75547D02-604D-704B-B115-83A23CFDDC4C}" type="sibTrans" cxnId="{848E2822-7458-BB44-8C16-D5D9C94D4E28}">
      <dgm:prSet/>
      <dgm:spPr/>
      <dgm:t>
        <a:bodyPr/>
        <a:lstStyle/>
        <a:p>
          <a:endParaRPr lang="en-US"/>
        </a:p>
      </dgm:t>
    </dgm:pt>
    <dgm:pt modelId="{D1EEF0AD-4235-D345-BDD8-F8C93C2C99BD}" type="pres">
      <dgm:prSet presAssocID="{2514355C-BD07-304E-A9A7-5B5A8E330603}" presName="Name0" presStyleCnt="0">
        <dgm:presLayoutVars>
          <dgm:dir/>
          <dgm:animLvl val="lvl"/>
          <dgm:resizeHandles val="exact"/>
        </dgm:presLayoutVars>
      </dgm:prSet>
      <dgm:spPr/>
    </dgm:pt>
    <dgm:pt modelId="{FE53E372-5F58-DD4D-89B5-378225F114BB}" type="pres">
      <dgm:prSet presAssocID="{0CEB27C1-112D-8A4D-9AAB-F203F016997D}" presName="boxAndChildren" presStyleCnt="0"/>
      <dgm:spPr/>
    </dgm:pt>
    <dgm:pt modelId="{0E1245A6-73B6-5C4F-8A80-957256B987E1}" type="pres">
      <dgm:prSet presAssocID="{0CEB27C1-112D-8A4D-9AAB-F203F016997D}" presName="parentTextBox" presStyleLbl="node1" presStyleIdx="0" presStyleCnt="3"/>
      <dgm:spPr/>
    </dgm:pt>
    <dgm:pt modelId="{EE39DE1C-6487-F644-B0FB-514DFD9A6203}" type="pres">
      <dgm:prSet presAssocID="{0CEB27C1-112D-8A4D-9AAB-F203F016997D}" presName="entireBox" presStyleLbl="node1" presStyleIdx="0" presStyleCnt="3" custLinFactNeighborX="-6195" custLinFactNeighborY="37365"/>
      <dgm:spPr/>
    </dgm:pt>
    <dgm:pt modelId="{AE196E9D-BD4C-3D49-B2AA-5A7688576163}" type="pres">
      <dgm:prSet presAssocID="{0CEB27C1-112D-8A4D-9AAB-F203F016997D}" presName="descendantBox" presStyleCnt="0"/>
      <dgm:spPr/>
    </dgm:pt>
    <dgm:pt modelId="{3D32EC06-2A10-E044-BF0D-8C73C5E8D97F}" type="pres">
      <dgm:prSet presAssocID="{E8A023F3-5302-0940-982A-A811C9D7D2C0}" presName="childTextBox" presStyleLbl="fgAccFollowNode1" presStyleIdx="0" presStyleCnt="7">
        <dgm:presLayoutVars>
          <dgm:bulletEnabled val="1"/>
        </dgm:presLayoutVars>
      </dgm:prSet>
      <dgm:spPr/>
    </dgm:pt>
    <dgm:pt modelId="{DE513A28-A35E-B541-BACA-C225CCCD837B}" type="pres">
      <dgm:prSet presAssocID="{4BBEC0EF-1496-4149-8F4F-48A1110908BB}" presName="sp" presStyleCnt="0"/>
      <dgm:spPr/>
    </dgm:pt>
    <dgm:pt modelId="{EEA73AED-1344-B547-8C17-A9067E08D3C6}" type="pres">
      <dgm:prSet presAssocID="{8AF4DBE5-D1CE-DD4C-9CE4-60DD5602C7CA}" presName="arrowAndChildren" presStyleCnt="0"/>
      <dgm:spPr/>
    </dgm:pt>
    <dgm:pt modelId="{AE2C2B1E-BC40-EA4C-8659-D1805A6BB825}" type="pres">
      <dgm:prSet presAssocID="{8AF4DBE5-D1CE-DD4C-9CE4-60DD5602C7CA}" presName="parentTextArrow" presStyleLbl="node1" presStyleIdx="0" presStyleCnt="3"/>
      <dgm:spPr/>
    </dgm:pt>
    <dgm:pt modelId="{9295D34B-13D6-E143-8FAA-4C45DFED13EF}" type="pres">
      <dgm:prSet presAssocID="{8AF4DBE5-D1CE-DD4C-9CE4-60DD5602C7CA}" presName="arrow" presStyleLbl="node1" presStyleIdx="1" presStyleCnt="3"/>
      <dgm:spPr/>
    </dgm:pt>
    <dgm:pt modelId="{EA0878F1-9D00-A54F-B2FA-2BB32B76DC1D}" type="pres">
      <dgm:prSet presAssocID="{8AF4DBE5-D1CE-DD4C-9CE4-60DD5602C7CA}" presName="descendantArrow" presStyleCnt="0"/>
      <dgm:spPr/>
    </dgm:pt>
    <dgm:pt modelId="{02DEDF47-B60B-174C-B68D-9085A3F1AB6A}" type="pres">
      <dgm:prSet presAssocID="{CA3D650F-52D7-2F4F-96C0-F0B31CBB53DA}" presName="childTextArrow" presStyleLbl="fgAccFollowNode1" presStyleIdx="1" presStyleCnt="7">
        <dgm:presLayoutVars>
          <dgm:bulletEnabled val="1"/>
        </dgm:presLayoutVars>
      </dgm:prSet>
      <dgm:spPr/>
    </dgm:pt>
    <dgm:pt modelId="{80A90482-38CF-964E-898E-B14683C6E887}" type="pres">
      <dgm:prSet presAssocID="{CD2163DA-4932-084C-9EAD-3AEB9F60245D}" presName="childTextArrow" presStyleLbl="fgAccFollowNode1" presStyleIdx="2" presStyleCnt="7">
        <dgm:presLayoutVars>
          <dgm:bulletEnabled val="1"/>
        </dgm:presLayoutVars>
      </dgm:prSet>
      <dgm:spPr/>
    </dgm:pt>
    <dgm:pt modelId="{D7656CE7-2034-9345-ACFA-A9F62F1415B6}" type="pres">
      <dgm:prSet presAssocID="{1705B43B-9B94-774F-8E8E-1DD57A15E1C3}" presName="sp" presStyleCnt="0"/>
      <dgm:spPr/>
    </dgm:pt>
    <dgm:pt modelId="{BBB7B630-6B70-2E4C-B572-DD0C4C9D9195}" type="pres">
      <dgm:prSet presAssocID="{3271F505-C3FF-754B-908B-494AD0E2A605}" presName="arrowAndChildren" presStyleCnt="0"/>
      <dgm:spPr/>
    </dgm:pt>
    <dgm:pt modelId="{958D548E-1C83-3C4D-B46A-75C8FC0C38EB}" type="pres">
      <dgm:prSet presAssocID="{3271F505-C3FF-754B-908B-494AD0E2A605}" presName="parentTextArrow" presStyleLbl="node1" presStyleIdx="1" presStyleCnt="3"/>
      <dgm:spPr/>
    </dgm:pt>
    <dgm:pt modelId="{20D983A6-25B2-D34F-9721-9F543575F986}" type="pres">
      <dgm:prSet presAssocID="{3271F505-C3FF-754B-908B-494AD0E2A605}" presName="arrow" presStyleLbl="node1" presStyleIdx="2" presStyleCnt="3"/>
      <dgm:spPr/>
    </dgm:pt>
    <dgm:pt modelId="{A6B4D42C-F817-E344-972B-D267A6FD2D31}" type="pres">
      <dgm:prSet presAssocID="{3271F505-C3FF-754B-908B-494AD0E2A605}" presName="descendantArrow" presStyleCnt="0"/>
      <dgm:spPr/>
    </dgm:pt>
    <dgm:pt modelId="{BCDEB9CC-91F2-B04C-BF78-8C8FAC34A974}" type="pres">
      <dgm:prSet presAssocID="{817284ED-408B-1142-8761-CBD62D7F989C}" presName="childTextArrow" presStyleLbl="fgAccFollowNode1" presStyleIdx="3" presStyleCnt="7">
        <dgm:presLayoutVars>
          <dgm:bulletEnabled val="1"/>
        </dgm:presLayoutVars>
      </dgm:prSet>
      <dgm:spPr/>
    </dgm:pt>
    <dgm:pt modelId="{22D687DF-5A41-C04B-83B2-990819124270}" type="pres">
      <dgm:prSet presAssocID="{6834AEE2-8096-5B4C-9533-188046F45A57}" presName="childTextArrow" presStyleLbl="fgAccFollowNode1" presStyleIdx="4" presStyleCnt="7">
        <dgm:presLayoutVars>
          <dgm:bulletEnabled val="1"/>
        </dgm:presLayoutVars>
      </dgm:prSet>
      <dgm:spPr/>
    </dgm:pt>
    <dgm:pt modelId="{97A27664-9A96-1645-A7EC-5BE951D18748}" type="pres">
      <dgm:prSet presAssocID="{B4C1D064-BA44-844B-A2F2-1467D57B3DC4}" presName="childTextArrow" presStyleLbl="fgAccFollowNode1" presStyleIdx="5" presStyleCnt="7">
        <dgm:presLayoutVars>
          <dgm:bulletEnabled val="1"/>
        </dgm:presLayoutVars>
      </dgm:prSet>
      <dgm:spPr/>
    </dgm:pt>
    <dgm:pt modelId="{23FFA982-4016-B24A-AD76-E71171B95C2B}" type="pres">
      <dgm:prSet presAssocID="{2026C043-D031-5640-8E56-22C54ED33342}" presName="childTextArrow" presStyleLbl="fgAccFollowNode1" presStyleIdx="6" presStyleCnt="7">
        <dgm:presLayoutVars>
          <dgm:bulletEnabled val="1"/>
        </dgm:presLayoutVars>
      </dgm:prSet>
      <dgm:spPr/>
    </dgm:pt>
  </dgm:ptLst>
  <dgm:cxnLst>
    <dgm:cxn modelId="{D7663D01-0AFF-1144-8F20-B3F30BD3A7F8}" srcId="{8AF4DBE5-D1CE-DD4C-9CE4-60DD5602C7CA}" destId="{CA3D650F-52D7-2F4F-96C0-F0B31CBB53DA}" srcOrd="0" destOrd="0" parTransId="{A66D4ECC-D4F4-E946-A41F-706FD48B82C5}" sibTransId="{1B254916-FADB-4243-BF0F-BD3D68E12D68}"/>
    <dgm:cxn modelId="{3A675016-EA26-4369-B0CC-FBE21257C3A5}" type="presOf" srcId="{8AF4DBE5-D1CE-DD4C-9CE4-60DD5602C7CA}" destId="{9295D34B-13D6-E143-8FAA-4C45DFED13EF}" srcOrd="1" destOrd="0" presId="urn:microsoft.com/office/officeart/2005/8/layout/process4"/>
    <dgm:cxn modelId="{848E2822-7458-BB44-8C16-D5D9C94D4E28}" srcId="{0CEB27C1-112D-8A4D-9AAB-F203F016997D}" destId="{E8A023F3-5302-0940-982A-A811C9D7D2C0}" srcOrd="0" destOrd="0" parTransId="{37E86A4C-33CA-3D45-BEDE-E5894586DC0E}" sibTransId="{75547D02-604D-704B-B115-83A23CFDDC4C}"/>
    <dgm:cxn modelId="{E8AA6339-2A7C-45D4-8705-326D3E97571F}" type="presOf" srcId="{CD2163DA-4932-084C-9EAD-3AEB9F60245D}" destId="{80A90482-38CF-964E-898E-B14683C6E887}" srcOrd="0" destOrd="0" presId="urn:microsoft.com/office/officeart/2005/8/layout/process4"/>
    <dgm:cxn modelId="{44868F3F-3A66-4A53-9967-50E33E918A68}" type="presOf" srcId="{B4C1D064-BA44-844B-A2F2-1467D57B3DC4}" destId="{97A27664-9A96-1645-A7EC-5BE951D18748}" srcOrd="0" destOrd="0" presId="urn:microsoft.com/office/officeart/2005/8/layout/process4"/>
    <dgm:cxn modelId="{CAF8D241-9843-4643-908B-783DD0D62DB8}" srcId="{3271F505-C3FF-754B-908B-494AD0E2A605}" destId="{817284ED-408B-1142-8761-CBD62D7F989C}" srcOrd="0" destOrd="0" parTransId="{97CBEE3D-6F45-9140-8FB3-C772A9165A86}" sibTransId="{02241F8F-F691-FD45-85D7-7763B76C4782}"/>
    <dgm:cxn modelId="{9959B844-DC2B-4E14-A0BF-8BEE312493CC}" type="presOf" srcId="{3271F505-C3FF-754B-908B-494AD0E2A605}" destId="{20D983A6-25B2-D34F-9721-9F543575F986}" srcOrd="1" destOrd="0" presId="urn:microsoft.com/office/officeart/2005/8/layout/process4"/>
    <dgm:cxn modelId="{67CF0D66-991A-4FD9-B355-26347C97E090}" type="presOf" srcId="{8AF4DBE5-D1CE-DD4C-9CE4-60DD5602C7CA}" destId="{AE2C2B1E-BC40-EA4C-8659-D1805A6BB825}" srcOrd="0" destOrd="0" presId="urn:microsoft.com/office/officeart/2005/8/layout/process4"/>
    <dgm:cxn modelId="{9D4FE06B-C698-43F9-A487-BCFC5FD3CA48}" type="presOf" srcId="{2514355C-BD07-304E-A9A7-5B5A8E330603}" destId="{D1EEF0AD-4235-D345-BDD8-F8C93C2C99BD}" srcOrd="0" destOrd="0" presId="urn:microsoft.com/office/officeart/2005/8/layout/process4"/>
    <dgm:cxn modelId="{66D9707E-017F-0541-B9E4-82E8448EF0C1}" srcId="{2514355C-BD07-304E-A9A7-5B5A8E330603}" destId="{3271F505-C3FF-754B-908B-494AD0E2A605}" srcOrd="0" destOrd="0" parTransId="{F33400EB-03E8-D046-8134-1D7B1F0B279C}" sibTransId="{1705B43B-9B94-774F-8E8E-1DD57A15E1C3}"/>
    <dgm:cxn modelId="{19545A82-0EF7-424A-B17C-075AB7479C76}" srcId="{3271F505-C3FF-754B-908B-494AD0E2A605}" destId="{B4C1D064-BA44-844B-A2F2-1467D57B3DC4}" srcOrd="2" destOrd="0" parTransId="{7D7594D6-9390-6C4A-8F58-04ACCAB058EA}" sibTransId="{D4F10827-D5DD-8342-9C1A-E83DCE9D6F49}"/>
    <dgm:cxn modelId="{CB48BA86-8B9B-4CB2-BE29-B71EB9DCBCDA}" type="presOf" srcId="{3271F505-C3FF-754B-908B-494AD0E2A605}" destId="{958D548E-1C83-3C4D-B46A-75C8FC0C38EB}" srcOrd="0" destOrd="0" presId="urn:microsoft.com/office/officeart/2005/8/layout/process4"/>
    <dgm:cxn modelId="{CD0CE997-B428-C74D-8F50-0415CF76E67F}" srcId="{2514355C-BD07-304E-A9A7-5B5A8E330603}" destId="{8AF4DBE5-D1CE-DD4C-9CE4-60DD5602C7CA}" srcOrd="1" destOrd="0" parTransId="{1EF48EDA-8CF5-8D42-AB40-54229C718025}" sibTransId="{4BBEC0EF-1496-4149-8F4F-48A1110908BB}"/>
    <dgm:cxn modelId="{C9413D9F-1F81-4A74-8B3A-0A98CD7989DA}" type="presOf" srcId="{817284ED-408B-1142-8761-CBD62D7F989C}" destId="{BCDEB9CC-91F2-B04C-BF78-8C8FAC34A974}" srcOrd="0" destOrd="0" presId="urn:microsoft.com/office/officeart/2005/8/layout/process4"/>
    <dgm:cxn modelId="{934470A8-C078-4F87-BC80-30637F73C063}" type="presOf" srcId="{0CEB27C1-112D-8A4D-9AAB-F203F016997D}" destId="{EE39DE1C-6487-F644-B0FB-514DFD9A6203}" srcOrd="1" destOrd="0" presId="urn:microsoft.com/office/officeart/2005/8/layout/process4"/>
    <dgm:cxn modelId="{576F22AD-4B8B-4E2B-A34A-5E400CC5A9B7}" type="presOf" srcId="{E8A023F3-5302-0940-982A-A811C9D7D2C0}" destId="{3D32EC06-2A10-E044-BF0D-8C73C5E8D97F}" srcOrd="0" destOrd="0" presId="urn:microsoft.com/office/officeart/2005/8/layout/process4"/>
    <dgm:cxn modelId="{348BF8BD-1A08-4645-A887-68EADAD8A464}" srcId="{3271F505-C3FF-754B-908B-494AD0E2A605}" destId="{2026C043-D031-5640-8E56-22C54ED33342}" srcOrd="3" destOrd="0" parTransId="{DCEF23BA-964B-CA45-961E-2A94EC5CC5FE}" sibTransId="{223A53D8-C58D-9F40-A10B-F52EB18B1370}"/>
    <dgm:cxn modelId="{263309CA-1C63-4953-9CBD-EEADCC1284D7}" type="presOf" srcId="{6834AEE2-8096-5B4C-9533-188046F45A57}" destId="{22D687DF-5A41-C04B-83B2-990819124270}" srcOrd="0" destOrd="0" presId="urn:microsoft.com/office/officeart/2005/8/layout/process4"/>
    <dgm:cxn modelId="{CEBEFBD1-92F3-9A4C-82DE-60717B78124D}" srcId="{8AF4DBE5-D1CE-DD4C-9CE4-60DD5602C7CA}" destId="{CD2163DA-4932-084C-9EAD-3AEB9F60245D}" srcOrd="1" destOrd="0" parTransId="{4ABAB12B-92BE-E24A-B331-12256B8252D9}" sibTransId="{0ED0B7DD-BF44-F54A-ADEA-926BD221FD74}"/>
    <dgm:cxn modelId="{18D456D2-60B1-4501-815C-6852F9043CB7}" type="presOf" srcId="{2026C043-D031-5640-8E56-22C54ED33342}" destId="{23FFA982-4016-B24A-AD76-E71171B95C2B}" srcOrd="0" destOrd="0" presId="urn:microsoft.com/office/officeart/2005/8/layout/process4"/>
    <dgm:cxn modelId="{11917CD4-7B1E-4AA8-8075-77DBABA1BB1E}" type="presOf" srcId="{0CEB27C1-112D-8A4D-9AAB-F203F016997D}" destId="{0E1245A6-73B6-5C4F-8A80-957256B987E1}" srcOrd="0" destOrd="0" presId="urn:microsoft.com/office/officeart/2005/8/layout/process4"/>
    <dgm:cxn modelId="{F58FF5D7-B6ED-F047-9A38-29337FD68537}" srcId="{3271F505-C3FF-754B-908B-494AD0E2A605}" destId="{6834AEE2-8096-5B4C-9533-188046F45A57}" srcOrd="1" destOrd="0" parTransId="{FD9327AE-87AA-6345-9BC0-4BDE8AE5AAD6}" sibTransId="{F8DE7C9B-37F6-4945-832C-8BA2E140444E}"/>
    <dgm:cxn modelId="{8891F3EA-F68E-4FF8-92C9-98A19493176D}" type="presOf" srcId="{CA3D650F-52D7-2F4F-96C0-F0B31CBB53DA}" destId="{02DEDF47-B60B-174C-B68D-9085A3F1AB6A}" srcOrd="0" destOrd="0" presId="urn:microsoft.com/office/officeart/2005/8/layout/process4"/>
    <dgm:cxn modelId="{0C9345FE-0504-C44A-BEAF-362AFA843266}" srcId="{2514355C-BD07-304E-A9A7-5B5A8E330603}" destId="{0CEB27C1-112D-8A4D-9AAB-F203F016997D}" srcOrd="2" destOrd="0" parTransId="{089018F7-2654-B44D-80A3-09F3B23CF57C}" sibTransId="{F166E183-B1E8-2144-A388-061C53E5C04F}"/>
    <dgm:cxn modelId="{DC5A62F9-41B1-4C74-B379-B6248A6F65AC}" type="presParOf" srcId="{D1EEF0AD-4235-D345-BDD8-F8C93C2C99BD}" destId="{FE53E372-5F58-DD4D-89B5-378225F114BB}" srcOrd="0" destOrd="0" presId="urn:microsoft.com/office/officeart/2005/8/layout/process4"/>
    <dgm:cxn modelId="{D79FDE92-B889-46AF-B33F-4EE4FFFA7386}" type="presParOf" srcId="{FE53E372-5F58-DD4D-89B5-378225F114BB}" destId="{0E1245A6-73B6-5C4F-8A80-957256B987E1}" srcOrd="0" destOrd="0" presId="urn:microsoft.com/office/officeart/2005/8/layout/process4"/>
    <dgm:cxn modelId="{8A0D48B2-FBB7-4F7A-8706-A5CFC815C29B}" type="presParOf" srcId="{FE53E372-5F58-DD4D-89B5-378225F114BB}" destId="{EE39DE1C-6487-F644-B0FB-514DFD9A6203}" srcOrd="1" destOrd="0" presId="urn:microsoft.com/office/officeart/2005/8/layout/process4"/>
    <dgm:cxn modelId="{A730E67B-83C2-4E1E-B31D-B7FE74DD8A6B}" type="presParOf" srcId="{FE53E372-5F58-DD4D-89B5-378225F114BB}" destId="{AE196E9D-BD4C-3D49-B2AA-5A7688576163}" srcOrd="2" destOrd="0" presId="urn:microsoft.com/office/officeart/2005/8/layout/process4"/>
    <dgm:cxn modelId="{08DE952D-5F1C-47C9-AA23-535151B75979}" type="presParOf" srcId="{AE196E9D-BD4C-3D49-B2AA-5A7688576163}" destId="{3D32EC06-2A10-E044-BF0D-8C73C5E8D97F}" srcOrd="0" destOrd="0" presId="urn:microsoft.com/office/officeart/2005/8/layout/process4"/>
    <dgm:cxn modelId="{88C13CBA-14C7-42C3-96D3-FFE7DA9B149F}" type="presParOf" srcId="{D1EEF0AD-4235-D345-BDD8-F8C93C2C99BD}" destId="{DE513A28-A35E-B541-BACA-C225CCCD837B}" srcOrd="1" destOrd="0" presId="urn:microsoft.com/office/officeart/2005/8/layout/process4"/>
    <dgm:cxn modelId="{3803A355-E611-4DDE-AD72-EB8B332DD94B}" type="presParOf" srcId="{D1EEF0AD-4235-D345-BDD8-F8C93C2C99BD}" destId="{EEA73AED-1344-B547-8C17-A9067E08D3C6}" srcOrd="2" destOrd="0" presId="urn:microsoft.com/office/officeart/2005/8/layout/process4"/>
    <dgm:cxn modelId="{806ABBDC-47E5-4E88-8008-85B065CCA337}" type="presParOf" srcId="{EEA73AED-1344-B547-8C17-A9067E08D3C6}" destId="{AE2C2B1E-BC40-EA4C-8659-D1805A6BB825}" srcOrd="0" destOrd="0" presId="urn:microsoft.com/office/officeart/2005/8/layout/process4"/>
    <dgm:cxn modelId="{56FC42BB-74A3-47FF-A9A6-B1329AFA8F4B}" type="presParOf" srcId="{EEA73AED-1344-B547-8C17-A9067E08D3C6}" destId="{9295D34B-13D6-E143-8FAA-4C45DFED13EF}" srcOrd="1" destOrd="0" presId="urn:microsoft.com/office/officeart/2005/8/layout/process4"/>
    <dgm:cxn modelId="{FBEFDC3A-0769-41C7-86CA-6AC11D1CF2C7}" type="presParOf" srcId="{EEA73AED-1344-B547-8C17-A9067E08D3C6}" destId="{EA0878F1-9D00-A54F-B2FA-2BB32B76DC1D}" srcOrd="2" destOrd="0" presId="urn:microsoft.com/office/officeart/2005/8/layout/process4"/>
    <dgm:cxn modelId="{659B536C-B05F-40A6-BC2B-10EF800E4221}" type="presParOf" srcId="{EA0878F1-9D00-A54F-B2FA-2BB32B76DC1D}" destId="{02DEDF47-B60B-174C-B68D-9085A3F1AB6A}" srcOrd="0" destOrd="0" presId="urn:microsoft.com/office/officeart/2005/8/layout/process4"/>
    <dgm:cxn modelId="{5E8644F1-4C3B-4C30-9FF2-591D6F3A8ACF}" type="presParOf" srcId="{EA0878F1-9D00-A54F-B2FA-2BB32B76DC1D}" destId="{80A90482-38CF-964E-898E-B14683C6E887}" srcOrd="1" destOrd="0" presId="urn:microsoft.com/office/officeart/2005/8/layout/process4"/>
    <dgm:cxn modelId="{6C1BB576-00D8-4D46-B421-64A654EFF333}" type="presParOf" srcId="{D1EEF0AD-4235-D345-BDD8-F8C93C2C99BD}" destId="{D7656CE7-2034-9345-ACFA-A9F62F1415B6}" srcOrd="3" destOrd="0" presId="urn:microsoft.com/office/officeart/2005/8/layout/process4"/>
    <dgm:cxn modelId="{B978F844-455E-4F97-BDD8-DA1F9BF80978}" type="presParOf" srcId="{D1EEF0AD-4235-D345-BDD8-F8C93C2C99BD}" destId="{BBB7B630-6B70-2E4C-B572-DD0C4C9D9195}" srcOrd="4" destOrd="0" presId="urn:microsoft.com/office/officeart/2005/8/layout/process4"/>
    <dgm:cxn modelId="{591817F9-FABC-4CAE-8E3A-0A2EE82C282A}" type="presParOf" srcId="{BBB7B630-6B70-2E4C-B572-DD0C4C9D9195}" destId="{958D548E-1C83-3C4D-B46A-75C8FC0C38EB}" srcOrd="0" destOrd="0" presId="urn:microsoft.com/office/officeart/2005/8/layout/process4"/>
    <dgm:cxn modelId="{0F7A954A-783E-4451-B873-71E1E5D85205}" type="presParOf" srcId="{BBB7B630-6B70-2E4C-B572-DD0C4C9D9195}" destId="{20D983A6-25B2-D34F-9721-9F543575F986}" srcOrd="1" destOrd="0" presId="urn:microsoft.com/office/officeart/2005/8/layout/process4"/>
    <dgm:cxn modelId="{F17072C4-E7CA-4DF5-9C42-38E183A86C23}" type="presParOf" srcId="{BBB7B630-6B70-2E4C-B572-DD0C4C9D9195}" destId="{A6B4D42C-F817-E344-972B-D267A6FD2D31}" srcOrd="2" destOrd="0" presId="urn:microsoft.com/office/officeart/2005/8/layout/process4"/>
    <dgm:cxn modelId="{DA0175AB-9DF8-4B60-888D-FF6C8FB040C9}" type="presParOf" srcId="{A6B4D42C-F817-E344-972B-D267A6FD2D31}" destId="{BCDEB9CC-91F2-B04C-BF78-8C8FAC34A974}" srcOrd="0" destOrd="0" presId="urn:microsoft.com/office/officeart/2005/8/layout/process4"/>
    <dgm:cxn modelId="{70B8D17C-84C4-4D9D-A9A3-2CDA36EEFE29}" type="presParOf" srcId="{A6B4D42C-F817-E344-972B-D267A6FD2D31}" destId="{22D687DF-5A41-C04B-83B2-990819124270}" srcOrd="1" destOrd="0" presId="urn:microsoft.com/office/officeart/2005/8/layout/process4"/>
    <dgm:cxn modelId="{AE76DA26-0060-46A0-BE85-1A7F78EE1CBE}" type="presParOf" srcId="{A6B4D42C-F817-E344-972B-D267A6FD2D31}" destId="{97A27664-9A96-1645-A7EC-5BE951D18748}" srcOrd="2" destOrd="0" presId="urn:microsoft.com/office/officeart/2005/8/layout/process4"/>
    <dgm:cxn modelId="{AE540CEB-E45F-4D03-AEE0-82E1DBCAF4BE}" type="presParOf" srcId="{A6B4D42C-F817-E344-972B-D267A6FD2D31}" destId="{23FFA982-4016-B24A-AD76-E71171B95C2B}" srcOrd="3"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BAEE847-EAD2-FE40-8C84-DA512223181C}" type="doc">
      <dgm:prSet loTypeId="urn:microsoft.com/office/officeart/2005/8/layout/target3" loCatId="relationship" qsTypeId="urn:microsoft.com/office/officeart/2005/8/quickstyle/simple4" qsCatId="simple" csTypeId="urn:microsoft.com/office/officeart/2005/8/colors/accent1_2" csCatId="accent1"/>
      <dgm:spPr/>
      <dgm:t>
        <a:bodyPr/>
        <a:lstStyle/>
        <a:p>
          <a:endParaRPr lang="en-US"/>
        </a:p>
      </dgm:t>
    </dgm:pt>
    <dgm:pt modelId="{1F9DFB5F-DB72-3648-AF91-4FECE9B6B05B}">
      <dgm:prSet/>
      <dgm:spPr>
        <a:xfrm>
          <a:off x="1800225" y="0"/>
          <a:ext cx="5756088" cy="3600450"/>
        </a:xfrm>
        <a:prstGeom prst="rect">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gm:spPr>
      <dgm:t>
        <a:bodyPr/>
        <a:lstStyle/>
        <a:p>
          <a:pPr rtl="0"/>
          <a:r>
            <a:rPr lang="en-US" dirty="0">
              <a:solidFill>
                <a:sysClr val="windowText" lastClr="000000">
                  <a:hueOff val="0"/>
                  <a:satOff val="0"/>
                  <a:lumOff val="0"/>
                  <a:alphaOff val="0"/>
                </a:sysClr>
              </a:solidFill>
              <a:latin typeface="Rockwell"/>
              <a:ea typeface="+mn-ea"/>
              <a:cs typeface="+mn-cs"/>
            </a:rPr>
            <a:t>Pipelining</a:t>
          </a:r>
        </a:p>
      </dgm:t>
    </dgm:pt>
    <dgm:pt modelId="{4AE55039-A559-5B46-940A-75ACC4386115}" type="parTrans" cxnId="{D4A65260-D363-034C-BC13-9724735933CB}">
      <dgm:prSet/>
      <dgm:spPr/>
      <dgm:t>
        <a:bodyPr/>
        <a:lstStyle/>
        <a:p>
          <a:endParaRPr lang="en-US"/>
        </a:p>
      </dgm:t>
    </dgm:pt>
    <dgm:pt modelId="{E8DDD59A-4B47-2445-810B-652711BDAF3F}" type="sibTrans" cxnId="{D4A65260-D363-034C-BC13-9724735933CB}">
      <dgm:prSet/>
      <dgm:spPr/>
      <dgm:t>
        <a:bodyPr/>
        <a:lstStyle/>
        <a:p>
          <a:endParaRPr lang="en-US"/>
        </a:p>
      </dgm:t>
    </dgm:pt>
    <dgm:pt modelId="{D0904AE8-993E-5942-97B6-306A66DF04F0}">
      <dgm:prSet/>
      <dgm:spPr>
        <a:xfrm>
          <a:off x="4678269" y="0"/>
          <a:ext cx="2878044" cy="765095"/>
        </a:xfrm>
        <a:prstGeom prst="rect">
          <a:avLst/>
        </a:prstGeom>
        <a:noFill/>
        <a:ln w="12700" cap="flat" cmpd="sng" algn="ctr">
          <a:noFill/>
          <a:prstDash val="solid"/>
        </a:ln>
        <a:effectLst/>
        <a:sp3d/>
      </dgm:spPr>
      <dgm:t>
        <a:bodyPr/>
        <a:lstStyle/>
        <a:p>
          <a:pPr rtl="0"/>
          <a:r>
            <a:rPr lang="en-US" dirty="0">
              <a:solidFill>
                <a:sysClr val="windowText" lastClr="000000">
                  <a:hueOff val="0"/>
                  <a:satOff val="0"/>
                  <a:lumOff val="0"/>
                  <a:alphaOff val="0"/>
                </a:sysClr>
              </a:solidFill>
              <a:latin typeface="Rockwell"/>
              <a:ea typeface="+mn-ea"/>
              <a:cs typeface="+mn-cs"/>
            </a:rPr>
            <a:t>Processor moves data or instructions into a conceptual pipe with all stages of the pipe processing simultaneously</a:t>
          </a:r>
        </a:p>
      </dgm:t>
    </dgm:pt>
    <dgm:pt modelId="{9F75FF9E-95F7-3A42-86AC-D87CBB9B2829}" type="parTrans" cxnId="{3F703D20-B38D-0440-87DC-35CF43E74087}">
      <dgm:prSet/>
      <dgm:spPr/>
      <dgm:t>
        <a:bodyPr/>
        <a:lstStyle/>
        <a:p>
          <a:endParaRPr lang="en-US"/>
        </a:p>
      </dgm:t>
    </dgm:pt>
    <dgm:pt modelId="{C6C74CB0-07D1-2444-933E-62ABDDE156FE}" type="sibTrans" cxnId="{3F703D20-B38D-0440-87DC-35CF43E74087}">
      <dgm:prSet/>
      <dgm:spPr/>
      <dgm:t>
        <a:bodyPr/>
        <a:lstStyle/>
        <a:p>
          <a:endParaRPr lang="en-US"/>
        </a:p>
      </dgm:t>
    </dgm:pt>
    <dgm:pt modelId="{9CFA17D8-46EF-D540-AC03-B1D783B08EBB}">
      <dgm:prSet/>
      <dgm:spPr>
        <a:xfrm>
          <a:off x="1800225" y="765095"/>
          <a:ext cx="5756088" cy="2655331"/>
        </a:xfrm>
        <a:prstGeom prst="rect">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gm:spPr>
      <dgm:t>
        <a:bodyPr/>
        <a:lstStyle/>
        <a:p>
          <a:pPr rtl="0"/>
          <a:r>
            <a:rPr lang="en-US" dirty="0">
              <a:solidFill>
                <a:sysClr val="windowText" lastClr="000000">
                  <a:hueOff val="0"/>
                  <a:satOff val="0"/>
                  <a:lumOff val="0"/>
                  <a:alphaOff val="0"/>
                </a:sysClr>
              </a:solidFill>
              <a:latin typeface="Rockwell"/>
              <a:ea typeface="+mn-ea"/>
              <a:cs typeface="+mn-cs"/>
            </a:rPr>
            <a:t>Branch prediction</a:t>
          </a:r>
        </a:p>
      </dgm:t>
    </dgm:pt>
    <dgm:pt modelId="{76F69678-778B-5942-BA13-4C4F290378CC}" type="parTrans" cxnId="{2EC13DCA-044A-5F4E-BFC5-433958E2AAB6}">
      <dgm:prSet/>
      <dgm:spPr/>
      <dgm:t>
        <a:bodyPr/>
        <a:lstStyle/>
        <a:p>
          <a:endParaRPr lang="en-US"/>
        </a:p>
      </dgm:t>
    </dgm:pt>
    <dgm:pt modelId="{C9D2CDA4-3B56-B44E-9256-FA215816FA39}" type="sibTrans" cxnId="{2EC13DCA-044A-5F4E-BFC5-433958E2AAB6}">
      <dgm:prSet/>
      <dgm:spPr/>
      <dgm:t>
        <a:bodyPr/>
        <a:lstStyle/>
        <a:p>
          <a:endParaRPr lang="en-US"/>
        </a:p>
      </dgm:t>
    </dgm:pt>
    <dgm:pt modelId="{39E21E8D-BCE6-874A-8E05-4FFC68AFADA3}">
      <dgm:prSet/>
      <dgm:spPr>
        <a:xfrm>
          <a:off x="4678269" y="765095"/>
          <a:ext cx="2878044" cy="765095"/>
        </a:xfrm>
        <a:prstGeom prst="rect">
          <a:avLst/>
        </a:prstGeom>
        <a:noFill/>
        <a:ln w="12700" cap="flat" cmpd="sng" algn="ctr">
          <a:noFill/>
          <a:prstDash val="solid"/>
        </a:ln>
        <a:effectLst/>
        <a:sp3d/>
      </dgm:spPr>
      <dgm:t>
        <a:bodyPr/>
        <a:lstStyle/>
        <a:p>
          <a:pPr rtl="0"/>
          <a:r>
            <a:rPr lang="en-US" dirty="0">
              <a:solidFill>
                <a:sysClr val="windowText" lastClr="000000">
                  <a:hueOff val="0"/>
                  <a:satOff val="0"/>
                  <a:lumOff val="0"/>
                  <a:alphaOff val="0"/>
                </a:sysClr>
              </a:solidFill>
              <a:latin typeface="Rockwell"/>
              <a:ea typeface="+mn-ea"/>
              <a:cs typeface="+mn-cs"/>
            </a:rPr>
            <a:t>Processor looks ahead in the instruction code fetched from memory and predicts which branches, or groups of instructions, are likely to be processed next</a:t>
          </a:r>
        </a:p>
      </dgm:t>
    </dgm:pt>
    <dgm:pt modelId="{D7E8EFC3-C4E7-A34B-B349-9059739AD4BB}" type="parTrans" cxnId="{D89EA3E6-2CA9-904E-B95E-CE3A420575DE}">
      <dgm:prSet/>
      <dgm:spPr/>
      <dgm:t>
        <a:bodyPr/>
        <a:lstStyle/>
        <a:p>
          <a:endParaRPr lang="en-US"/>
        </a:p>
      </dgm:t>
    </dgm:pt>
    <dgm:pt modelId="{A8B5980D-5E5F-7D4B-B523-AC127D7ABF5F}" type="sibTrans" cxnId="{D89EA3E6-2CA9-904E-B95E-CE3A420575DE}">
      <dgm:prSet/>
      <dgm:spPr/>
      <dgm:t>
        <a:bodyPr/>
        <a:lstStyle/>
        <a:p>
          <a:endParaRPr lang="en-US"/>
        </a:p>
      </dgm:t>
    </dgm:pt>
    <dgm:pt modelId="{30C97FF5-6C28-2047-A086-66AB02D8C9E6}">
      <dgm:prSet/>
      <dgm:spPr>
        <a:xfrm>
          <a:off x="1800225" y="1530191"/>
          <a:ext cx="5756088" cy="1710213"/>
        </a:xfrm>
        <a:prstGeom prst="rect">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gm:spPr>
      <dgm:t>
        <a:bodyPr/>
        <a:lstStyle/>
        <a:p>
          <a:pPr rtl="0"/>
          <a:r>
            <a:rPr lang="en-US" dirty="0">
              <a:solidFill>
                <a:sysClr val="windowText" lastClr="000000">
                  <a:hueOff val="0"/>
                  <a:satOff val="0"/>
                  <a:lumOff val="0"/>
                  <a:alphaOff val="0"/>
                </a:sysClr>
              </a:solidFill>
              <a:latin typeface="Rockwell"/>
              <a:ea typeface="+mn-ea"/>
              <a:cs typeface="+mn-cs"/>
            </a:rPr>
            <a:t>Data flow analysis</a:t>
          </a:r>
        </a:p>
      </dgm:t>
    </dgm:pt>
    <dgm:pt modelId="{8B33C48A-2DB3-7044-9606-73F5DE3532D7}" type="parTrans" cxnId="{8F91E62B-0F7C-5A42-841A-E7940D3EE6E8}">
      <dgm:prSet/>
      <dgm:spPr/>
      <dgm:t>
        <a:bodyPr/>
        <a:lstStyle/>
        <a:p>
          <a:endParaRPr lang="en-US"/>
        </a:p>
      </dgm:t>
    </dgm:pt>
    <dgm:pt modelId="{39F20121-8F60-EF4F-86A6-AFD0374E46AF}" type="sibTrans" cxnId="{8F91E62B-0F7C-5A42-841A-E7940D3EE6E8}">
      <dgm:prSet/>
      <dgm:spPr/>
      <dgm:t>
        <a:bodyPr/>
        <a:lstStyle/>
        <a:p>
          <a:endParaRPr lang="en-US"/>
        </a:p>
      </dgm:t>
    </dgm:pt>
    <dgm:pt modelId="{1ADEEF36-6D40-D44F-9B35-90E0CDA42AB8}">
      <dgm:prSet/>
      <dgm:spPr>
        <a:xfrm>
          <a:off x="4678269" y="1530191"/>
          <a:ext cx="2878044" cy="765095"/>
        </a:xfrm>
        <a:prstGeom prst="rect">
          <a:avLst/>
        </a:prstGeom>
        <a:noFill/>
        <a:ln w="12700" cap="flat" cmpd="sng" algn="ctr">
          <a:noFill/>
          <a:prstDash val="solid"/>
        </a:ln>
        <a:effectLst/>
        <a:sp3d/>
      </dgm:spPr>
      <dgm:t>
        <a:bodyPr/>
        <a:lstStyle/>
        <a:p>
          <a:pPr rtl="0"/>
          <a:r>
            <a:rPr lang="en-US" dirty="0">
              <a:solidFill>
                <a:sysClr val="windowText" lastClr="000000">
                  <a:hueOff val="0"/>
                  <a:satOff val="0"/>
                  <a:lumOff val="0"/>
                  <a:alphaOff val="0"/>
                </a:sysClr>
              </a:solidFill>
              <a:latin typeface="Rockwell"/>
              <a:ea typeface="+mn-ea"/>
              <a:cs typeface="+mn-cs"/>
            </a:rPr>
            <a:t>Processor analyzes which instructions are dependent on each other’s results, or data, to create an optimized schedule of instructions</a:t>
          </a:r>
        </a:p>
      </dgm:t>
    </dgm:pt>
    <dgm:pt modelId="{8BF2F0E2-2B88-9D4E-9A6B-A4483BF6CDE4}" type="parTrans" cxnId="{46F765FF-7156-694C-984E-6EAE0E5C28A5}">
      <dgm:prSet/>
      <dgm:spPr/>
      <dgm:t>
        <a:bodyPr/>
        <a:lstStyle/>
        <a:p>
          <a:endParaRPr lang="en-US"/>
        </a:p>
      </dgm:t>
    </dgm:pt>
    <dgm:pt modelId="{81FDBB88-0681-8E4E-8D8B-BB30C3BAFA65}" type="sibTrans" cxnId="{46F765FF-7156-694C-984E-6EAE0E5C28A5}">
      <dgm:prSet/>
      <dgm:spPr/>
      <dgm:t>
        <a:bodyPr/>
        <a:lstStyle/>
        <a:p>
          <a:endParaRPr lang="en-US"/>
        </a:p>
      </dgm:t>
    </dgm:pt>
    <dgm:pt modelId="{96FA048A-5310-FE4D-81B2-9D70B7C257AA}">
      <dgm:prSet/>
      <dgm:spPr>
        <a:xfrm>
          <a:off x="1800225" y="2295286"/>
          <a:ext cx="5756088" cy="765095"/>
        </a:xfrm>
        <a:prstGeom prst="rect">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gm:spPr>
      <dgm:t>
        <a:bodyPr/>
        <a:lstStyle/>
        <a:p>
          <a:pPr rtl="0"/>
          <a:r>
            <a:rPr lang="en-US" dirty="0">
              <a:solidFill>
                <a:sysClr val="windowText" lastClr="000000">
                  <a:hueOff val="0"/>
                  <a:satOff val="0"/>
                  <a:lumOff val="0"/>
                  <a:alphaOff val="0"/>
                </a:sysClr>
              </a:solidFill>
              <a:latin typeface="Rockwell"/>
              <a:ea typeface="+mn-ea"/>
              <a:cs typeface="+mn-cs"/>
            </a:rPr>
            <a:t>Speculative execution</a:t>
          </a:r>
        </a:p>
      </dgm:t>
    </dgm:pt>
    <dgm:pt modelId="{E46BF334-3C6C-F643-8363-F7310281F45D}" type="parTrans" cxnId="{1950FF33-8146-2642-B11E-74530D295442}">
      <dgm:prSet/>
      <dgm:spPr/>
      <dgm:t>
        <a:bodyPr/>
        <a:lstStyle/>
        <a:p>
          <a:endParaRPr lang="en-US"/>
        </a:p>
      </dgm:t>
    </dgm:pt>
    <dgm:pt modelId="{AC35690D-9D17-014B-8008-2A5C688BF974}" type="sibTrans" cxnId="{1950FF33-8146-2642-B11E-74530D295442}">
      <dgm:prSet/>
      <dgm:spPr/>
      <dgm:t>
        <a:bodyPr/>
        <a:lstStyle/>
        <a:p>
          <a:endParaRPr lang="en-US"/>
        </a:p>
      </dgm:t>
    </dgm:pt>
    <dgm:pt modelId="{0DA0EBF7-C177-5C4F-9EAE-1A180967A483}">
      <dgm:prSet/>
      <dgm:spPr>
        <a:xfrm>
          <a:off x="4678269" y="2295286"/>
          <a:ext cx="2878044" cy="765095"/>
        </a:xfrm>
        <a:prstGeom prst="rect">
          <a:avLst/>
        </a:prstGeom>
        <a:noFill/>
        <a:ln w="12700" cap="flat" cmpd="sng" algn="ctr">
          <a:noFill/>
          <a:prstDash val="solid"/>
        </a:ln>
        <a:effectLst/>
        <a:sp3d/>
      </dgm:spPr>
      <dgm:t>
        <a:bodyPr/>
        <a:lstStyle/>
        <a:p>
          <a:pPr rtl="0"/>
          <a:r>
            <a:rPr lang="en-US" dirty="0">
              <a:solidFill>
                <a:sysClr val="windowText" lastClr="000000">
                  <a:hueOff val="0"/>
                  <a:satOff val="0"/>
                  <a:lumOff val="0"/>
                  <a:alphaOff val="0"/>
                </a:sysClr>
              </a:solidFill>
              <a:latin typeface="Rockwell"/>
              <a:ea typeface="+mn-ea"/>
              <a:cs typeface="+mn-cs"/>
            </a:rPr>
            <a:t>Using branch prediction and data flow analysis, some processors speculatively execute instructions ahead of their actual appearance in the program execution, holding the results in temporary locations, keeping execution engines as busy as possible</a:t>
          </a:r>
        </a:p>
      </dgm:t>
    </dgm:pt>
    <dgm:pt modelId="{4A466D16-CBA1-5143-B43C-964C8F088F9E}" type="parTrans" cxnId="{CB9B861B-73E3-1449-BB22-CAF83A6C153E}">
      <dgm:prSet/>
      <dgm:spPr/>
      <dgm:t>
        <a:bodyPr/>
        <a:lstStyle/>
        <a:p>
          <a:endParaRPr lang="en-US"/>
        </a:p>
      </dgm:t>
    </dgm:pt>
    <dgm:pt modelId="{2CF877C0-D3B3-774A-BDC9-CCB09F6CE2DF}" type="sibTrans" cxnId="{CB9B861B-73E3-1449-BB22-CAF83A6C153E}">
      <dgm:prSet/>
      <dgm:spPr/>
      <dgm:t>
        <a:bodyPr/>
        <a:lstStyle/>
        <a:p>
          <a:endParaRPr lang="en-US"/>
        </a:p>
      </dgm:t>
    </dgm:pt>
    <dgm:pt modelId="{B5438589-107F-BE44-8E79-B96C087882C3}" type="pres">
      <dgm:prSet presAssocID="{8BAEE847-EAD2-FE40-8C84-DA512223181C}" presName="Name0" presStyleCnt="0">
        <dgm:presLayoutVars>
          <dgm:chMax val="7"/>
          <dgm:dir/>
          <dgm:animLvl val="lvl"/>
          <dgm:resizeHandles val="exact"/>
        </dgm:presLayoutVars>
      </dgm:prSet>
      <dgm:spPr/>
    </dgm:pt>
    <dgm:pt modelId="{8F8399CD-6D80-A04B-A73D-FAE536245E54}" type="pres">
      <dgm:prSet presAssocID="{1F9DFB5F-DB72-3648-AF91-4FECE9B6B05B}" presName="circle1" presStyleLbl="node1" presStyleIdx="0" presStyleCnt="4"/>
      <dgm:spPr>
        <a:xfrm>
          <a:off x="0" y="0"/>
          <a:ext cx="3600450" cy="3600450"/>
        </a:xfrm>
        <a:prstGeom prst="pie">
          <a:avLst>
            <a:gd name="adj1" fmla="val 5400000"/>
            <a:gd name="adj2" fmla="val 16200000"/>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pt>
    <dgm:pt modelId="{C8351538-822B-924A-B1CC-4E89FE8D8B98}" type="pres">
      <dgm:prSet presAssocID="{1F9DFB5F-DB72-3648-AF91-4FECE9B6B05B}" presName="space" presStyleCnt="0"/>
      <dgm:spPr/>
    </dgm:pt>
    <dgm:pt modelId="{1C95AEB3-1C20-5849-B1AE-D3E218984151}" type="pres">
      <dgm:prSet presAssocID="{1F9DFB5F-DB72-3648-AF91-4FECE9B6B05B}" presName="rect1" presStyleLbl="alignAcc1" presStyleIdx="0" presStyleCnt="4"/>
      <dgm:spPr/>
    </dgm:pt>
    <dgm:pt modelId="{E5E6FCE1-34FD-AE40-955F-2C56C6769BE6}" type="pres">
      <dgm:prSet presAssocID="{9CFA17D8-46EF-D540-AC03-B1D783B08EBB}" presName="vertSpace2" presStyleLbl="node1" presStyleIdx="0" presStyleCnt="4"/>
      <dgm:spPr/>
    </dgm:pt>
    <dgm:pt modelId="{95965867-777A-B244-9440-59A3ABA67E2E}" type="pres">
      <dgm:prSet presAssocID="{9CFA17D8-46EF-D540-AC03-B1D783B08EBB}" presName="circle2" presStyleLbl="node1" presStyleIdx="1" presStyleCnt="4"/>
      <dgm:spPr>
        <a:xfrm>
          <a:off x="472559" y="765095"/>
          <a:ext cx="2655331" cy="2655331"/>
        </a:xfrm>
        <a:prstGeom prst="pie">
          <a:avLst>
            <a:gd name="adj1" fmla="val 5400000"/>
            <a:gd name="adj2" fmla="val 16200000"/>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pt>
    <dgm:pt modelId="{62C26FB8-F960-704B-9B69-4C5DA54F634F}" type="pres">
      <dgm:prSet presAssocID="{9CFA17D8-46EF-D540-AC03-B1D783B08EBB}" presName="rect2" presStyleLbl="alignAcc1" presStyleIdx="1" presStyleCnt="4"/>
      <dgm:spPr/>
    </dgm:pt>
    <dgm:pt modelId="{D9789120-E8CF-FF4D-9B0B-83E7D011EB1C}" type="pres">
      <dgm:prSet presAssocID="{30C97FF5-6C28-2047-A086-66AB02D8C9E6}" presName="vertSpace3" presStyleLbl="node1" presStyleIdx="1" presStyleCnt="4"/>
      <dgm:spPr/>
    </dgm:pt>
    <dgm:pt modelId="{C63598F3-3031-A344-842B-BCABED8C5396}" type="pres">
      <dgm:prSet presAssocID="{30C97FF5-6C28-2047-A086-66AB02D8C9E6}" presName="circle3" presStyleLbl="node1" presStyleIdx="2" presStyleCnt="4"/>
      <dgm:spPr>
        <a:xfrm>
          <a:off x="945118" y="1530191"/>
          <a:ext cx="1710213" cy="1710213"/>
        </a:xfrm>
        <a:prstGeom prst="pie">
          <a:avLst>
            <a:gd name="adj1" fmla="val 5400000"/>
            <a:gd name="adj2" fmla="val 16200000"/>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pt>
    <dgm:pt modelId="{551CC810-7B2A-8746-9AA4-A2A144A934AB}" type="pres">
      <dgm:prSet presAssocID="{30C97FF5-6C28-2047-A086-66AB02D8C9E6}" presName="rect3" presStyleLbl="alignAcc1" presStyleIdx="2" presStyleCnt="4" custLinFactNeighborX="-192" custLinFactNeighborY="-2464"/>
      <dgm:spPr/>
    </dgm:pt>
    <dgm:pt modelId="{661CF15C-CF23-D047-9D0D-AA65A57D3456}" type="pres">
      <dgm:prSet presAssocID="{96FA048A-5310-FE4D-81B2-9D70B7C257AA}" presName="vertSpace4" presStyleLbl="node1" presStyleIdx="2" presStyleCnt="4"/>
      <dgm:spPr/>
    </dgm:pt>
    <dgm:pt modelId="{C4E2E903-E8F7-9E46-8BA7-15328E0E25A7}" type="pres">
      <dgm:prSet presAssocID="{96FA048A-5310-FE4D-81B2-9D70B7C257AA}" presName="circle4" presStyleLbl="node1" presStyleIdx="3" presStyleCnt="4"/>
      <dgm:spPr>
        <a:xfrm>
          <a:off x="1417677" y="2295286"/>
          <a:ext cx="765095" cy="765095"/>
        </a:xfrm>
        <a:prstGeom prst="pie">
          <a:avLst>
            <a:gd name="adj1" fmla="val 5400000"/>
            <a:gd name="adj2" fmla="val 16200000"/>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pt>
    <dgm:pt modelId="{53472C72-B788-E94E-9C0A-0C198941A298}" type="pres">
      <dgm:prSet presAssocID="{96FA048A-5310-FE4D-81B2-9D70B7C257AA}" presName="rect4" presStyleLbl="alignAcc1" presStyleIdx="3" presStyleCnt="4"/>
      <dgm:spPr/>
    </dgm:pt>
    <dgm:pt modelId="{FDF68C10-93C2-9847-8923-5DAB69061B5C}" type="pres">
      <dgm:prSet presAssocID="{1F9DFB5F-DB72-3648-AF91-4FECE9B6B05B}" presName="rect1ParTx" presStyleLbl="alignAcc1" presStyleIdx="3" presStyleCnt="4">
        <dgm:presLayoutVars>
          <dgm:chMax val="1"/>
          <dgm:bulletEnabled val="1"/>
        </dgm:presLayoutVars>
      </dgm:prSet>
      <dgm:spPr/>
    </dgm:pt>
    <dgm:pt modelId="{9625A8A9-4E22-1C45-8780-F620536E0AB6}" type="pres">
      <dgm:prSet presAssocID="{1F9DFB5F-DB72-3648-AF91-4FECE9B6B05B}" presName="rect1ChTx" presStyleLbl="alignAcc1" presStyleIdx="3" presStyleCnt="4">
        <dgm:presLayoutVars>
          <dgm:bulletEnabled val="1"/>
        </dgm:presLayoutVars>
      </dgm:prSet>
      <dgm:spPr/>
    </dgm:pt>
    <dgm:pt modelId="{1296813F-D39B-814D-848B-44B53BD6057E}" type="pres">
      <dgm:prSet presAssocID="{9CFA17D8-46EF-D540-AC03-B1D783B08EBB}" presName="rect2ParTx" presStyleLbl="alignAcc1" presStyleIdx="3" presStyleCnt="4">
        <dgm:presLayoutVars>
          <dgm:chMax val="1"/>
          <dgm:bulletEnabled val="1"/>
        </dgm:presLayoutVars>
      </dgm:prSet>
      <dgm:spPr/>
    </dgm:pt>
    <dgm:pt modelId="{B8C4BD7A-9494-904F-8FD8-EAB30AD1C9C2}" type="pres">
      <dgm:prSet presAssocID="{9CFA17D8-46EF-D540-AC03-B1D783B08EBB}" presName="rect2ChTx" presStyleLbl="alignAcc1" presStyleIdx="3" presStyleCnt="4">
        <dgm:presLayoutVars>
          <dgm:bulletEnabled val="1"/>
        </dgm:presLayoutVars>
      </dgm:prSet>
      <dgm:spPr/>
    </dgm:pt>
    <dgm:pt modelId="{C778BEBF-7CCF-4444-97AD-DCAF34034151}" type="pres">
      <dgm:prSet presAssocID="{30C97FF5-6C28-2047-A086-66AB02D8C9E6}" presName="rect3ParTx" presStyleLbl="alignAcc1" presStyleIdx="3" presStyleCnt="4">
        <dgm:presLayoutVars>
          <dgm:chMax val="1"/>
          <dgm:bulletEnabled val="1"/>
        </dgm:presLayoutVars>
      </dgm:prSet>
      <dgm:spPr/>
    </dgm:pt>
    <dgm:pt modelId="{07BE6C20-B021-3742-A232-508956C0EC04}" type="pres">
      <dgm:prSet presAssocID="{30C97FF5-6C28-2047-A086-66AB02D8C9E6}" presName="rect3ChTx" presStyleLbl="alignAcc1" presStyleIdx="3" presStyleCnt="4">
        <dgm:presLayoutVars>
          <dgm:bulletEnabled val="1"/>
        </dgm:presLayoutVars>
      </dgm:prSet>
      <dgm:spPr/>
    </dgm:pt>
    <dgm:pt modelId="{3705D610-6F62-F042-B5BB-E6E0FCD375CA}" type="pres">
      <dgm:prSet presAssocID="{96FA048A-5310-FE4D-81B2-9D70B7C257AA}" presName="rect4ParTx" presStyleLbl="alignAcc1" presStyleIdx="3" presStyleCnt="4">
        <dgm:presLayoutVars>
          <dgm:chMax val="1"/>
          <dgm:bulletEnabled val="1"/>
        </dgm:presLayoutVars>
      </dgm:prSet>
      <dgm:spPr/>
    </dgm:pt>
    <dgm:pt modelId="{6B68FA98-067F-3A4B-9740-67D335E2E02F}" type="pres">
      <dgm:prSet presAssocID="{96FA048A-5310-FE4D-81B2-9D70B7C257AA}" presName="rect4ChTx" presStyleLbl="alignAcc1" presStyleIdx="3" presStyleCnt="4">
        <dgm:presLayoutVars>
          <dgm:bulletEnabled val="1"/>
        </dgm:presLayoutVars>
      </dgm:prSet>
      <dgm:spPr/>
    </dgm:pt>
  </dgm:ptLst>
  <dgm:cxnLst>
    <dgm:cxn modelId="{CB9B861B-73E3-1449-BB22-CAF83A6C153E}" srcId="{96FA048A-5310-FE4D-81B2-9D70B7C257AA}" destId="{0DA0EBF7-C177-5C4F-9EAE-1A180967A483}" srcOrd="0" destOrd="0" parTransId="{4A466D16-CBA1-5143-B43C-964C8F088F9E}" sibTransId="{2CF877C0-D3B3-774A-BDC9-CCB09F6CE2DF}"/>
    <dgm:cxn modelId="{3F703D20-B38D-0440-87DC-35CF43E74087}" srcId="{1F9DFB5F-DB72-3648-AF91-4FECE9B6B05B}" destId="{D0904AE8-993E-5942-97B6-306A66DF04F0}" srcOrd="0" destOrd="0" parTransId="{9F75FF9E-95F7-3A42-86AC-D87CBB9B2829}" sibTransId="{C6C74CB0-07D1-2444-933E-62ABDDE156FE}"/>
    <dgm:cxn modelId="{8F91E62B-0F7C-5A42-841A-E7940D3EE6E8}" srcId="{8BAEE847-EAD2-FE40-8C84-DA512223181C}" destId="{30C97FF5-6C28-2047-A086-66AB02D8C9E6}" srcOrd="2" destOrd="0" parTransId="{8B33C48A-2DB3-7044-9606-73F5DE3532D7}" sibTransId="{39F20121-8F60-EF4F-86A6-AFD0374E46AF}"/>
    <dgm:cxn modelId="{9733C22E-62CC-4F40-BE21-B5515BDAECB8}" type="presOf" srcId="{D0904AE8-993E-5942-97B6-306A66DF04F0}" destId="{9625A8A9-4E22-1C45-8780-F620536E0AB6}" srcOrd="0" destOrd="0" presId="urn:microsoft.com/office/officeart/2005/8/layout/target3"/>
    <dgm:cxn modelId="{1950FF33-8146-2642-B11E-74530D295442}" srcId="{8BAEE847-EAD2-FE40-8C84-DA512223181C}" destId="{96FA048A-5310-FE4D-81B2-9D70B7C257AA}" srcOrd="3" destOrd="0" parTransId="{E46BF334-3C6C-F643-8363-F7310281F45D}" sibTransId="{AC35690D-9D17-014B-8008-2A5C688BF974}"/>
    <dgm:cxn modelId="{D4A65260-D363-034C-BC13-9724735933CB}" srcId="{8BAEE847-EAD2-FE40-8C84-DA512223181C}" destId="{1F9DFB5F-DB72-3648-AF91-4FECE9B6B05B}" srcOrd="0" destOrd="0" parTransId="{4AE55039-A559-5B46-940A-75ACC4386115}" sibTransId="{E8DDD59A-4B47-2445-810B-652711BDAF3F}"/>
    <dgm:cxn modelId="{14555963-6293-429F-894E-3D12AC6E68C5}" type="presOf" srcId="{0DA0EBF7-C177-5C4F-9EAE-1A180967A483}" destId="{6B68FA98-067F-3A4B-9740-67D335E2E02F}" srcOrd="0" destOrd="0" presId="urn:microsoft.com/office/officeart/2005/8/layout/target3"/>
    <dgm:cxn modelId="{23BF0252-0900-4896-8F1D-837F1054B714}" type="presOf" srcId="{1F9DFB5F-DB72-3648-AF91-4FECE9B6B05B}" destId="{1C95AEB3-1C20-5849-B1AE-D3E218984151}" srcOrd="0" destOrd="0" presId="urn:microsoft.com/office/officeart/2005/8/layout/target3"/>
    <dgm:cxn modelId="{368B3F75-08C5-4FFD-85B4-39743C621774}" type="presOf" srcId="{8BAEE847-EAD2-FE40-8C84-DA512223181C}" destId="{B5438589-107F-BE44-8E79-B96C087882C3}" srcOrd="0" destOrd="0" presId="urn:microsoft.com/office/officeart/2005/8/layout/target3"/>
    <dgm:cxn modelId="{F308E858-6101-423A-A2BA-F1AADFA3CBD9}" type="presOf" srcId="{39E21E8D-BCE6-874A-8E05-4FFC68AFADA3}" destId="{B8C4BD7A-9494-904F-8FD8-EAB30AD1C9C2}" srcOrd="0" destOrd="0" presId="urn:microsoft.com/office/officeart/2005/8/layout/target3"/>
    <dgm:cxn modelId="{433E0C7F-EEBC-4D47-88E8-6FAA44EB663B}" type="presOf" srcId="{1ADEEF36-6D40-D44F-9B35-90E0CDA42AB8}" destId="{07BE6C20-B021-3742-A232-508956C0EC04}" srcOrd="0" destOrd="0" presId="urn:microsoft.com/office/officeart/2005/8/layout/target3"/>
    <dgm:cxn modelId="{B525639C-849A-425B-9E56-66DB5B8E3640}" type="presOf" srcId="{30C97FF5-6C28-2047-A086-66AB02D8C9E6}" destId="{551CC810-7B2A-8746-9AA4-A2A144A934AB}" srcOrd="0" destOrd="0" presId="urn:microsoft.com/office/officeart/2005/8/layout/target3"/>
    <dgm:cxn modelId="{7195A0A4-6616-435E-9F61-5A3C777C393F}" type="presOf" srcId="{96FA048A-5310-FE4D-81B2-9D70B7C257AA}" destId="{3705D610-6F62-F042-B5BB-E6E0FCD375CA}" srcOrd="1" destOrd="0" presId="urn:microsoft.com/office/officeart/2005/8/layout/target3"/>
    <dgm:cxn modelId="{2F7E58A5-0AF1-416D-AE4D-16E217C7C83B}" type="presOf" srcId="{96FA048A-5310-FE4D-81B2-9D70B7C257AA}" destId="{53472C72-B788-E94E-9C0A-0C198941A298}" srcOrd="0" destOrd="0" presId="urn:microsoft.com/office/officeart/2005/8/layout/target3"/>
    <dgm:cxn modelId="{2EC13DCA-044A-5F4E-BFC5-433958E2AAB6}" srcId="{8BAEE847-EAD2-FE40-8C84-DA512223181C}" destId="{9CFA17D8-46EF-D540-AC03-B1D783B08EBB}" srcOrd="1" destOrd="0" parTransId="{76F69678-778B-5942-BA13-4C4F290378CC}" sibTransId="{C9D2CDA4-3B56-B44E-9256-FA215816FA39}"/>
    <dgm:cxn modelId="{BF3108CE-B008-4A8A-84D4-9F9B61343531}" type="presOf" srcId="{9CFA17D8-46EF-D540-AC03-B1D783B08EBB}" destId="{1296813F-D39B-814D-848B-44B53BD6057E}" srcOrd="1" destOrd="0" presId="urn:microsoft.com/office/officeart/2005/8/layout/target3"/>
    <dgm:cxn modelId="{D89EA3E6-2CA9-904E-B95E-CE3A420575DE}" srcId="{9CFA17D8-46EF-D540-AC03-B1D783B08EBB}" destId="{39E21E8D-BCE6-874A-8E05-4FFC68AFADA3}" srcOrd="0" destOrd="0" parTransId="{D7E8EFC3-C4E7-A34B-B349-9059739AD4BB}" sibTransId="{A8B5980D-5E5F-7D4B-B523-AC127D7ABF5F}"/>
    <dgm:cxn modelId="{BAFB5AF7-82A8-49B6-8A8F-8A2B7C553235}" type="presOf" srcId="{30C97FF5-6C28-2047-A086-66AB02D8C9E6}" destId="{C778BEBF-7CCF-4444-97AD-DCAF34034151}" srcOrd="1" destOrd="0" presId="urn:microsoft.com/office/officeart/2005/8/layout/target3"/>
    <dgm:cxn modelId="{9914BCF7-B4A1-437C-974F-1B62D38B3258}" type="presOf" srcId="{9CFA17D8-46EF-D540-AC03-B1D783B08EBB}" destId="{62C26FB8-F960-704B-9B69-4C5DA54F634F}" srcOrd="0" destOrd="0" presId="urn:microsoft.com/office/officeart/2005/8/layout/target3"/>
    <dgm:cxn modelId="{6E1E88F8-6CDD-4AF3-BFCC-23CE46F977FC}" type="presOf" srcId="{1F9DFB5F-DB72-3648-AF91-4FECE9B6B05B}" destId="{FDF68C10-93C2-9847-8923-5DAB69061B5C}" srcOrd="1" destOrd="0" presId="urn:microsoft.com/office/officeart/2005/8/layout/target3"/>
    <dgm:cxn modelId="{46F765FF-7156-694C-984E-6EAE0E5C28A5}" srcId="{30C97FF5-6C28-2047-A086-66AB02D8C9E6}" destId="{1ADEEF36-6D40-D44F-9B35-90E0CDA42AB8}" srcOrd="0" destOrd="0" parTransId="{8BF2F0E2-2B88-9D4E-9A6B-A4483BF6CDE4}" sibTransId="{81FDBB88-0681-8E4E-8D8B-BB30C3BAFA65}"/>
    <dgm:cxn modelId="{6483CCD9-B483-456D-A2BD-6DDD49AA7B42}" type="presParOf" srcId="{B5438589-107F-BE44-8E79-B96C087882C3}" destId="{8F8399CD-6D80-A04B-A73D-FAE536245E54}" srcOrd="0" destOrd="0" presId="urn:microsoft.com/office/officeart/2005/8/layout/target3"/>
    <dgm:cxn modelId="{CF32D41E-2026-48D1-832B-863F730E3B3A}" type="presParOf" srcId="{B5438589-107F-BE44-8E79-B96C087882C3}" destId="{C8351538-822B-924A-B1CC-4E89FE8D8B98}" srcOrd="1" destOrd="0" presId="urn:microsoft.com/office/officeart/2005/8/layout/target3"/>
    <dgm:cxn modelId="{757DE469-E491-44F5-A21F-6DF6C85F458F}" type="presParOf" srcId="{B5438589-107F-BE44-8E79-B96C087882C3}" destId="{1C95AEB3-1C20-5849-B1AE-D3E218984151}" srcOrd="2" destOrd="0" presId="urn:microsoft.com/office/officeart/2005/8/layout/target3"/>
    <dgm:cxn modelId="{9C79F3A0-BE11-4959-910E-479B9E87C02D}" type="presParOf" srcId="{B5438589-107F-BE44-8E79-B96C087882C3}" destId="{E5E6FCE1-34FD-AE40-955F-2C56C6769BE6}" srcOrd="3" destOrd="0" presId="urn:microsoft.com/office/officeart/2005/8/layout/target3"/>
    <dgm:cxn modelId="{4493B733-F47F-46E7-A6AC-8BC0F8D87C4A}" type="presParOf" srcId="{B5438589-107F-BE44-8E79-B96C087882C3}" destId="{95965867-777A-B244-9440-59A3ABA67E2E}" srcOrd="4" destOrd="0" presId="urn:microsoft.com/office/officeart/2005/8/layout/target3"/>
    <dgm:cxn modelId="{9A4EC2E9-947E-4D5C-BDBD-B858EF83D513}" type="presParOf" srcId="{B5438589-107F-BE44-8E79-B96C087882C3}" destId="{62C26FB8-F960-704B-9B69-4C5DA54F634F}" srcOrd="5" destOrd="0" presId="urn:microsoft.com/office/officeart/2005/8/layout/target3"/>
    <dgm:cxn modelId="{6ECC65B8-DAEC-4A4E-85FF-EFD0270D1068}" type="presParOf" srcId="{B5438589-107F-BE44-8E79-B96C087882C3}" destId="{D9789120-E8CF-FF4D-9B0B-83E7D011EB1C}" srcOrd="6" destOrd="0" presId="urn:microsoft.com/office/officeart/2005/8/layout/target3"/>
    <dgm:cxn modelId="{03DCF904-E312-443C-86B8-252191830B9D}" type="presParOf" srcId="{B5438589-107F-BE44-8E79-B96C087882C3}" destId="{C63598F3-3031-A344-842B-BCABED8C5396}" srcOrd="7" destOrd="0" presId="urn:microsoft.com/office/officeart/2005/8/layout/target3"/>
    <dgm:cxn modelId="{7D602729-17C5-410A-A304-AA951324FDB0}" type="presParOf" srcId="{B5438589-107F-BE44-8E79-B96C087882C3}" destId="{551CC810-7B2A-8746-9AA4-A2A144A934AB}" srcOrd="8" destOrd="0" presId="urn:microsoft.com/office/officeart/2005/8/layout/target3"/>
    <dgm:cxn modelId="{1E5112CB-1D87-4BB6-A5A0-4B33E97AE7A3}" type="presParOf" srcId="{B5438589-107F-BE44-8E79-B96C087882C3}" destId="{661CF15C-CF23-D047-9D0D-AA65A57D3456}" srcOrd="9" destOrd="0" presId="urn:microsoft.com/office/officeart/2005/8/layout/target3"/>
    <dgm:cxn modelId="{4E7FF529-0D5B-4259-9BCD-159CA979B1CF}" type="presParOf" srcId="{B5438589-107F-BE44-8E79-B96C087882C3}" destId="{C4E2E903-E8F7-9E46-8BA7-15328E0E25A7}" srcOrd="10" destOrd="0" presId="urn:microsoft.com/office/officeart/2005/8/layout/target3"/>
    <dgm:cxn modelId="{95D126D8-B9E7-4DA0-BEBC-EA3DB2D35C5D}" type="presParOf" srcId="{B5438589-107F-BE44-8E79-B96C087882C3}" destId="{53472C72-B788-E94E-9C0A-0C198941A298}" srcOrd="11" destOrd="0" presId="urn:microsoft.com/office/officeart/2005/8/layout/target3"/>
    <dgm:cxn modelId="{AB980F7C-E44D-40A6-8592-354058E7E1F8}" type="presParOf" srcId="{B5438589-107F-BE44-8E79-B96C087882C3}" destId="{FDF68C10-93C2-9847-8923-5DAB69061B5C}" srcOrd="12" destOrd="0" presId="urn:microsoft.com/office/officeart/2005/8/layout/target3"/>
    <dgm:cxn modelId="{75854697-DB31-4F38-A198-36DF048E8C7B}" type="presParOf" srcId="{B5438589-107F-BE44-8E79-B96C087882C3}" destId="{9625A8A9-4E22-1C45-8780-F620536E0AB6}" srcOrd="13" destOrd="0" presId="urn:microsoft.com/office/officeart/2005/8/layout/target3"/>
    <dgm:cxn modelId="{09739D68-01C7-4257-AB6B-9973E1EEBB97}" type="presParOf" srcId="{B5438589-107F-BE44-8E79-B96C087882C3}" destId="{1296813F-D39B-814D-848B-44B53BD6057E}" srcOrd="14" destOrd="0" presId="urn:microsoft.com/office/officeart/2005/8/layout/target3"/>
    <dgm:cxn modelId="{283392E2-3020-4265-874C-C1924618E469}" type="presParOf" srcId="{B5438589-107F-BE44-8E79-B96C087882C3}" destId="{B8C4BD7A-9494-904F-8FD8-EAB30AD1C9C2}" srcOrd="15" destOrd="0" presId="urn:microsoft.com/office/officeart/2005/8/layout/target3"/>
    <dgm:cxn modelId="{3A42B7B6-0024-4B3F-B821-688B1016538D}" type="presParOf" srcId="{B5438589-107F-BE44-8E79-B96C087882C3}" destId="{C778BEBF-7CCF-4444-97AD-DCAF34034151}" srcOrd="16" destOrd="0" presId="urn:microsoft.com/office/officeart/2005/8/layout/target3"/>
    <dgm:cxn modelId="{0AB7E574-651E-4692-AF19-0B184165E597}" type="presParOf" srcId="{B5438589-107F-BE44-8E79-B96C087882C3}" destId="{07BE6C20-B021-3742-A232-508956C0EC04}" srcOrd="17" destOrd="0" presId="urn:microsoft.com/office/officeart/2005/8/layout/target3"/>
    <dgm:cxn modelId="{944698D8-7CC2-46F0-B412-CBED4611A0CF}" type="presParOf" srcId="{B5438589-107F-BE44-8E79-B96C087882C3}" destId="{3705D610-6F62-F042-B5BB-E6E0FCD375CA}" srcOrd="18" destOrd="0" presId="urn:microsoft.com/office/officeart/2005/8/layout/target3"/>
    <dgm:cxn modelId="{D6AE7D34-685A-4887-9ACD-2DC5A497771F}" type="presParOf" srcId="{B5438589-107F-BE44-8E79-B96C087882C3}" destId="{6B68FA98-067F-3A4B-9740-67D335E2E02F}" srcOrd="19"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DEEB0FD-18FA-9C4A-92E6-3737DBB7AA4C}" type="doc">
      <dgm:prSet loTypeId="urn:microsoft.com/office/officeart/2005/8/layout/pyramid4" loCatId="pyramid" qsTypeId="urn:microsoft.com/office/officeart/2005/8/quickstyle/simple4" qsCatId="simple" csTypeId="urn:microsoft.com/office/officeart/2005/8/colors/accent1_2" csCatId="accent1" phldr="1"/>
      <dgm:spPr/>
      <dgm:t>
        <a:bodyPr/>
        <a:lstStyle/>
        <a:p>
          <a:endParaRPr lang="en-US"/>
        </a:p>
      </dgm:t>
    </dgm:pt>
    <dgm:pt modelId="{9AB80C6C-0116-6D42-BEF1-145881EFCDD8}">
      <dgm:prSet custT="1"/>
      <dgm:spPr>
        <a:xfrm>
          <a:off x="3486145" y="0"/>
          <a:ext cx="2571750" cy="2571750"/>
        </a:xfrm>
        <a:prstGeom prst="triangle">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sz="1200" b="1" dirty="0">
              <a:solidFill>
                <a:sysClr val="window" lastClr="FFFFFF"/>
              </a:solidFill>
              <a:effectLst>
                <a:outerShdw blurRad="38100" dist="38100" dir="2700000" algn="tl">
                  <a:srgbClr val="000000">
                    <a:alpha val="43137"/>
                  </a:srgbClr>
                </a:outerShdw>
              </a:effectLst>
              <a:latin typeface="Rockwell"/>
              <a:ea typeface="+mn-ea"/>
              <a:cs typeface="+mn-cs"/>
            </a:rPr>
            <a:t>Increase the number of bits that are retrieved at one time by making DRAMs “wider” rather than “deeper” and by using wide bus data paths</a:t>
          </a:r>
        </a:p>
      </dgm:t>
    </dgm:pt>
    <dgm:pt modelId="{219CBE61-046A-C14E-9F2A-A7F188540FD5}" type="parTrans" cxnId="{3DC90812-5372-B44E-B807-A2A6DBC308B4}">
      <dgm:prSet/>
      <dgm:spPr/>
      <dgm:t>
        <a:bodyPr/>
        <a:lstStyle/>
        <a:p>
          <a:endParaRPr lang="en-US"/>
        </a:p>
      </dgm:t>
    </dgm:pt>
    <dgm:pt modelId="{A5F16F68-5B59-0646-99B8-4F8D2538E024}" type="sibTrans" cxnId="{3DC90812-5372-B44E-B807-A2A6DBC308B4}">
      <dgm:prSet/>
      <dgm:spPr/>
      <dgm:t>
        <a:bodyPr/>
        <a:lstStyle/>
        <a:p>
          <a:endParaRPr lang="en-US"/>
        </a:p>
      </dgm:t>
    </dgm:pt>
    <dgm:pt modelId="{58D11B8A-235D-384E-BEB1-50D9E38003F6}">
      <dgm:prSet custT="1"/>
      <dgm:spPr>
        <a:xfrm>
          <a:off x="2200270" y="2571750"/>
          <a:ext cx="2571750" cy="2571750"/>
        </a:xfrm>
        <a:prstGeom prst="triangle">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sz="1000" b="1" dirty="0">
              <a:solidFill>
                <a:sysClr val="window" lastClr="FFFFFF"/>
              </a:solidFill>
              <a:effectLst>
                <a:outerShdw blurRad="38100" dist="38100" dir="2700000" algn="tl">
                  <a:srgbClr val="000000">
                    <a:alpha val="43137"/>
                  </a:srgbClr>
                </a:outerShdw>
              </a:effectLst>
              <a:latin typeface="Rockwell"/>
              <a:ea typeface="+mn-ea"/>
              <a:cs typeface="+mn-cs"/>
            </a:rPr>
            <a:t>Change the DRAM interface to make it more efficient by including a cache or other buffering scheme on the DRAM chip</a:t>
          </a:r>
        </a:p>
      </dgm:t>
    </dgm:pt>
    <dgm:pt modelId="{1399630F-5625-0B4F-B985-30C271E8C3CD}" type="parTrans" cxnId="{2B27EE7B-137C-254C-A50A-54003056AFFB}">
      <dgm:prSet/>
      <dgm:spPr/>
      <dgm:t>
        <a:bodyPr/>
        <a:lstStyle/>
        <a:p>
          <a:endParaRPr lang="en-US"/>
        </a:p>
      </dgm:t>
    </dgm:pt>
    <dgm:pt modelId="{BAC94ACA-983F-5746-B7E9-AB18C92270DF}" type="sibTrans" cxnId="{2B27EE7B-137C-254C-A50A-54003056AFFB}">
      <dgm:prSet/>
      <dgm:spPr/>
      <dgm:t>
        <a:bodyPr/>
        <a:lstStyle/>
        <a:p>
          <a:endParaRPr lang="en-US"/>
        </a:p>
      </dgm:t>
    </dgm:pt>
    <dgm:pt modelId="{85787AF2-CDD5-224D-8D0C-D3E9575DABBC}">
      <dgm:prSet custT="1"/>
      <dgm:spPr>
        <a:xfrm rot="10800000">
          <a:off x="3486145" y="2571750"/>
          <a:ext cx="2571750" cy="2571750"/>
        </a:xfrm>
        <a:prstGeom prst="triangle">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endParaRPr lang="en-US" sz="800" b="1" dirty="0">
            <a:solidFill>
              <a:sysClr val="window" lastClr="FFFFFF"/>
            </a:solidFill>
            <a:effectLst>
              <a:outerShdw blurRad="38100" dist="38100" dir="2700000" algn="tl">
                <a:srgbClr val="000000">
                  <a:alpha val="43137"/>
                </a:srgbClr>
              </a:outerShdw>
            </a:effectLst>
            <a:latin typeface="Rockwell"/>
            <a:ea typeface="+mn-ea"/>
            <a:cs typeface="+mn-cs"/>
          </a:endParaRPr>
        </a:p>
        <a:p>
          <a:pPr rtl="0"/>
          <a:endParaRPr lang="en-US" sz="900" b="1" dirty="0">
            <a:solidFill>
              <a:sysClr val="window" lastClr="FFFFFF"/>
            </a:solidFill>
            <a:effectLst>
              <a:outerShdw blurRad="38100" dist="38100" dir="2700000" algn="tl">
                <a:srgbClr val="000000">
                  <a:alpha val="43137"/>
                </a:srgbClr>
              </a:outerShdw>
            </a:effectLst>
            <a:latin typeface="Rockwell"/>
            <a:ea typeface="+mn-ea"/>
            <a:cs typeface="+mn-cs"/>
          </a:endParaRPr>
        </a:p>
        <a:p>
          <a:pPr rtl="0"/>
          <a:r>
            <a:rPr lang="en-US" sz="900" b="1" dirty="0">
              <a:solidFill>
                <a:sysClr val="window" lastClr="FFFFFF"/>
              </a:solidFill>
              <a:effectLst>
                <a:outerShdw blurRad="38100" dist="38100" dir="2700000" algn="tl">
                  <a:srgbClr val="000000">
                    <a:alpha val="43137"/>
                  </a:srgbClr>
                </a:outerShdw>
              </a:effectLst>
              <a:latin typeface="Rockwell"/>
              <a:ea typeface="+mn-ea"/>
              <a:cs typeface="+mn-cs"/>
            </a:rPr>
            <a:t>Reduce the frequency of memory access by incorporating increasingly complex and efficient cache structures between the processor and main memory</a:t>
          </a:r>
        </a:p>
      </dgm:t>
    </dgm:pt>
    <dgm:pt modelId="{982793AE-DF07-484E-8B21-6D87EA215CA4}" type="parTrans" cxnId="{E1096F67-31E5-B345-AE30-109043DB01B6}">
      <dgm:prSet/>
      <dgm:spPr/>
      <dgm:t>
        <a:bodyPr/>
        <a:lstStyle/>
        <a:p>
          <a:endParaRPr lang="en-US"/>
        </a:p>
      </dgm:t>
    </dgm:pt>
    <dgm:pt modelId="{D3800628-CD07-AC4D-B025-9171D4C09D3F}" type="sibTrans" cxnId="{E1096F67-31E5-B345-AE30-109043DB01B6}">
      <dgm:prSet/>
      <dgm:spPr/>
      <dgm:t>
        <a:bodyPr/>
        <a:lstStyle/>
        <a:p>
          <a:endParaRPr lang="en-US"/>
        </a:p>
      </dgm:t>
    </dgm:pt>
    <dgm:pt modelId="{7B7EFF02-432F-784A-A578-52320D8CBDB0}">
      <dgm:prSet custT="1"/>
      <dgm:spPr>
        <a:xfrm>
          <a:off x="4714863" y="2571750"/>
          <a:ext cx="2686064" cy="2571750"/>
        </a:xfrm>
        <a:prstGeom prst="triangle">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sz="900" b="1" dirty="0">
              <a:solidFill>
                <a:sysClr val="window" lastClr="FFFFFF"/>
              </a:solidFill>
              <a:effectLst>
                <a:outerShdw blurRad="38100" dist="38100" dir="2700000" algn="tl">
                  <a:srgbClr val="000000">
                    <a:alpha val="43137"/>
                  </a:srgbClr>
                </a:outerShdw>
              </a:effectLst>
              <a:latin typeface="Rockwell"/>
              <a:ea typeface="+mn-ea"/>
              <a:cs typeface="+mn-cs"/>
            </a:rPr>
            <a:t>Increase the interconnect bandwidth between processors and memory by using higher speed buses and a hierarchy of buses to buffer and structure data flow</a:t>
          </a:r>
        </a:p>
      </dgm:t>
    </dgm:pt>
    <dgm:pt modelId="{E059F15A-8972-E040-A1A5-78A71B1D47C4}" type="parTrans" cxnId="{E14C333A-C5D2-324B-A86B-D4D99F86F770}">
      <dgm:prSet/>
      <dgm:spPr/>
      <dgm:t>
        <a:bodyPr/>
        <a:lstStyle/>
        <a:p>
          <a:endParaRPr lang="en-US"/>
        </a:p>
      </dgm:t>
    </dgm:pt>
    <dgm:pt modelId="{1119042D-6266-3441-931E-58ECBAE202A5}" type="sibTrans" cxnId="{E14C333A-C5D2-324B-A86B-D4D99F86F770}">
      <dgm:prSet/>
      <dgm:spPr/>
      <dgm:t>
        <a:bodyPr/>
        <a:lstStyle/>
        <a:p>
          <a:endParaRPr lang="en-US"/>
        </a:p>
      </dgm:t>
    </dgm:pt>
    <dgm:pt modelId="{2A4E3D9D-0DD4-4146-8C2F-D5E40C8FC794}" type="pres">
      <dgm:prSet presAssocID="{DDEEB0FD-18FA-9C4A-92E6-3737DBB7AA4C}" presName="compositeShape" presStyleCnt="0">
        <dgm:presLayoutVars>
          <dgm:chMax val="9"/>
          <dgm:dir/>
          <dgm:resizeHandles val="exact"/>
        </dgm:presLayoutVars>
      </dgm:prSet>
      <dgm:spPr/>
    </dgm:pt>
    <dgm:pt modelId="{94E1869E-B08B-E84C-BE54-79A5CFDF5A04}" type="pres">
      <dgm:prSet presAssocID="{DDEEB0FD-18FA-9C4A-92E6-3737DBB7AA4C}" presName="triangle1" presStyleLbl="node1" presStyleIdx="0" presStyleCnt="4" custScaleY="96830" custLinFactNeighborX="10" custLinFactNeighborY="-771">
        <dgm:presLayoutVars>
          <dgm:bulletEnabled val="1"/>
        </dgm:presLayoutVars>
      </dgm:prSet>
      <dgm:spPr/>
    </dgm:pt>
    <dgm:pt modelId="{4A58DB61-09B5-E94D-AEC1-6280D22B2A8E}" type="pres">
      <dgm:prSet presAssocID="{DDEEB0FD-18FA-9C4A-92E6-3737DBB7AA4C}" presName="triangle2" presStyleLbl="node1" presStyleIdx="1" presStyleCnt="4">
        <dgm:presLayoutVars>
          <dgm:bulletEnabled val="1"/>
        </dgm:presLayoutVars>
      </dgm:prSet>
      <dgm:spPr/>
    </dgm:pt>
    <dgm:pt modelId="{200ABC57-7D7F-C84D-A1A6-CF6A59C98A27}" type="pres">
      <dgm:prSet presAssocID="{DDEEB0FD-18FA-9C4A-92E6-3737DBB7AA4C}" presName="triangle3" presStyleLbl="node1" presStyleIdx="2" presStyleCnt="4">
        <dgm:presLayoutVars>
          <dgm:bulletEnabled val="1"/>
        </dgm:presLayoutVars>
      </dgm:prSet>
      <dgm:spPr/>
    </dgm:pt>
    <dgm:pt modelId="{4CEF2A95-22F9-8B4C-8350-C2D662044B6C}" type="pres">
      <dgm:prSet presAssocID="{DDEEB0FD-18FA-9C4A-92E6-3737DBB7AA4C}" presName="triangle4" presStyleLbl="node1" presStyleIdx="3" presStyleCnt="4" custScaleX="104445" custLinFactNeighborX="1572" custLinFactNeighborY="793">
        <dgm:presLayoutVars>
          <dgm:bulletEnabled val="1"/>
        </dgm:presLayoutVars>
      </dgm:prSet>
      <dgm:spPr/>
    </dgm:pt>
  </dgm:ptLst>
  <dgm:cxnLst>
    <dgm:cxn modelId="{3DC90812-5372-B44E-B807-A2A6DBC308B4}" srcId="{DDEEB0FD-18FA-9C4A-92E6-3737DBB7AA4C}" destId="{9AB80C6C-0116-6D42-BEF1-145881EFCDD8}" srcOrd="0" destOrd="0" parTransId="{219CBE61-046A-C14E-9F2A-A7F188540FD5}" sibTransId="{A5F16F68-5B59-0646-99B8-4F8D2538E024}"/>
    <dgm:cxn modelId="{E14C333A-C5D2-324B-A86B-D4D99F86F770}" srcId="{DDEEB0FD-18FA-9C4A-92E6-3737DBB7AA4C}" destId="{7B7EFF02-432F-784A-A578-52320D8CBDB0}" srcOrd="3" destOrd="0" parTransId="{E059F15A-8972-E040-A1A5-78A71B1D47C4}" sibTransId="{1119042D-6266-3441-931E-58ECBAE202A5}"/>
    <dgm:cxn modelId="{E1096F67-31E5-B345-AE30-109043DB01B6}" srcId="{DDEEB0FD-18FA-9C4A-92E6-3737DBB7AA4C}" destId="{85787AF2-CDD5-224D-8D0C-D3E9575DABBC}" srcOrd="2" destOrd="0" parTransId="{982793AE-DF07-484E-8B21-6D87EA215CA4}" sibTransId="{D3800628-CD07-AC4D-B025-9171D4C09D3F}"/>
    <dgm:cxn modelId="{2B27EE7B-137C-254C-A50A-54003056AFFB}" srcId="{DDEEB0FD-18FA-9C4A-92E6-3737DBB7AA4C}" destId="{58D11B8A-235D-384E-BEB1-50D9E38003F6}" srcOrd="1" destOrd="0" parTransId="{1399630F-5625-0B4F-B985-30C271E8C3CD}" sibTransId="{BAC94ACA-983F-5746-B7E9-AB18C92270DF}"/>
    <dgm:cxn modelId="{D38932B8-8FA0-4359-BBD7-624A234ADFA3}" type="presOf" srcId="{58D11B8A-235D-384E-BEB1-50D9E38003F6}" destId="{4A58DB61-09B5-E94D-AEC1-6280D22B2A8E}" srcOrd="0" destOrd="0" presId="urn:microsoft.com/office/officeart/2005/8/layout/pyramid4"/>
    <dgm:cxn modelId="{B16594BC-D45E-424D-B16E-675D665C7E25}" type="presOf" srcId="{85787AF2-CDD5-224D-8D0C-D3E9575DABBC}" destId="{200ABC57-7D7F-C84D-A1A6-CF6A59C98A27}" srcOrd="0" destOrd="0" presId="urn:microsoft.com/office/officeart/2005/8/layout/pyramid4"/>
    <dgm:cxn modelId="{06C8FFBE-6E6B-4F67-8F57-041C7C2F3E48}" type="presOf" srcId="{DDEEB0FD-18FA-9C4A-92E6-3737DBB7AA4C}" destId="{2A4E3D9D-0DD4-4146-8C2F-D5E40C8FC794}" srcOrd="0" destOrd="0" presId="urn:microsoft.com/office/officeart/2005/8/layout/pyramid4"/>
    <dgm:cxn modelId="{70DDC0D5-2D01-4749-A3D9-F24C143D3963}" type="presOf" srcId="{9AB80C6C-0116-6D42-BEF1-145881EFCDD8}" destId="{94E1869E-B08B-E84C-BE54-79A5CFDF5A04}" srcOrd="0" destOrd="0" presId="urn:microsoft.com/office/officeart/2005/8/layout/pyramid4"/>
    <dgm:cxn modelId="{C89F8DFC-E864-47CB-AAD5-1F007D527074}" type="presOf" srcId="{7B7EFF02-432F-784A-A578-52320D8CBDB0}" destId="{4CEF2A95-22F9-8B4C-8350-C2D662044B6C}" srcOrd="0" destOrd="0" presId="urn:microsoft.com/office/officeart/2005/8/layout/pyramid4"/>
    <dgm:cxn modelId="{E6C1AAA2-EA68-4384-A456-F5257A903E4F}" type="presParOf" srcId="{2A4E3D9D-0DD4-4146-8C2F-D5E40C8FC794}" destId="{94E1869E-B08B-E84C-BE54-79A5CFDF5A04}" srcOrd="0" destOrd="0" presId="urn:microsoft.com/office/officeart/2005/8/layout/pyramid4"/>
    <dgm:cxn modelId="{621D0F55-D161-435C-B74F-AF1107767231}" type="presParOf" srcId="{2A4E3D9D-0DD4-4146-8C2F-D5E40C8FC794}" destId="{4A58DB61-09B5-E94D-AEC1-6280D22B2A8E}" srcOrd="1" destOrd="0" presId="urn:microsoft.com/office/officeart/2005/8/layout/pyramid4"/>
    <dgm:cxn modelId="{3C4AF81F-35D1-450A-B829-6C4EBCA6660D}" type="presParOf" srcId="{2A4E3D9D-0DD4-4146-8C2F-D5E40C8FC794}" destId="{200ABC57-7D7F-C84D-A1A6-CF6A59C98A27}" srcOrd="2" destOrd="0" presId="urn:microsoft.com/office/officeart/2005/8/layout/pyramid4"/>
    <dgm:cxn modelId="{BD3202F2-F3BB-4C0B-92E1-D6CB34FBAD2E}" type="presParOf" srcId="{2A4E3D9D-0DD4-4146-8C2F-D5E40C8FC794}" destId="{4CEF2A95-22F9-8B4C-8350-C2D662044B6C}" srcOrd="3" destOrd="0" presId="urn:microsoft.com/office/officeart/2005/8/layout/pyramid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8302B29-DF7B-CE48-A8D2-94069316D1C3}" type="doc">
      <dgm:prSet loTypeId="urn:microsoft.com/office/officeart/2005/8/layout/target1" loCatId="relationship" qsTypeId="urn:microsoft.com/office/officeart/2005/8/quickstyle/simple4" qsCatId="simple" csTypeId="urn:microsoft.com/office/officeart/2005/8/colors/accent1_2" csCatId="accent1"/>
      <dgm:spPr/>
      <dgm:t>
        <a:bodyPr/>
        <a:lstStyle/>
        <a:p>
          <a:endParaRPr lang="en-US"/>
        </a:p>
      </dgm:t>
    </dgm:pt>
    <dgm:pt modelId="{C19F7702-5F4C-F44B-9333-C56759486144}">
      <dgm:prSet custT="1"/>
      <dgm:spPr>
        <a:xfrm>
          <a:off x="5286375" y="0"/>
          <a:ext cx="1757362" cy="840605"/>
        </a:xfrm>
        <a:prstGeom prst="rect">
          <a:avLst/>
        </a:prstGeom>
        <a:noFill/>
        <a:ln>
          <a:noFill/>
        </a:ln>
        <a:effectLst/>
      </dgm:spPr>
      <dgm:t>
        <a:bodyPr/>
        <a:lstStyle/>
        <a:p>
          <a:pPr rtl="0"/>
          <a:r>
            <a:rPr lang="en-US" sz="900" b="1" dirty="0">
              <a:solidFill>
                <a:sysClr val="windowText" lastClr="000000">
                  <a:hueOff val="0"/>
                  <a:satOff val="0"/>
                  <a:lumOff val="0"/>
                  <a:alphaOff val="0"/>
                </a:sysClr>
              </a:solidFill>
              <a:latin typeface="Rockwell"/>
              <a:ea typeface="+mn-ea"/>
              <a:cs typeface="+mn-cs"/>
            </a:rPr>
            <a:t>The use of multiple processors on the same chip provides the potential to increase performance without increasing the clock rate</a:t>
          </a:r>
        </a:p>
      </dgm:t>
    </dgm:pt>
    <dgm:pt modelId="{A70B69E9-4AAC-D24E-AF8E-9E3927E157EF}" type="parTrans" cxnId="{46B638DB-5077-8F47-B532-560C4EEBB34E}">
      <dgm:prSet/>
      <dgm:spPr/>
      <dgm:t>
        <a:bodyPr/>
        <a:lstStyle/>
        <a:p>
          <a:endParaRPr lang="en-US"/>
        </a:p>
      </dgm:t>
    </dgm:pt>
    <dgm:pt modelId="{4562A5FB-A475-444C-82E8-04D61A9E986C}" type="sibTrans" cxnId="{46B638DB-5077-8F47-B532-560C4EEBB34E}">
      <dgm:prSet/>
      <dgm:spPr/>
      <dgm:t>
        <a:bodyPr/>
        <a:lstStyle/>
        <a:p>
          <a:endParaRPr lang="en-US"/>
        </a:p>
      </dgm:t>
    </dgm:pt>
    <dgm:pt modelId="{E155F29C-A5B5-0E46-A2C7-79E6A500D145}">
      <dgm:prSet custT="1"/>
      <dgm:spPr>
        <a:xfrm>
          <a:off x="5286375" y="840605"/>
          <a:ext cx="1757362" cy="840605"/>
        </a:xfrm>
        <a:prstGeom prst="rect">
          <a:avLst/>
        </a:prstGeom>
        <a:noFill/>
        <a:ln>
          <a:noFill/>
        </a:ln>
        <a:effectLst/>
      </dgm:spPr>
      <dgm:t>
        <a:bodyPr/>
        <a:lstStyle/>
        <a:p>
          <a:pPr rtl="0"/>
          <a:r>
            <a:rPr lang="en-US" sz="1100" b="1" dirty="0">
              <a:solidFill>
                <a:srgbClr val="FF0000"/>
              </a:solidFill>
              <a:latin typeface="Rockwell"/>
              <a:ea typeface="+mn-ea"/>
              <a:cs typeface="+mn-cs"/>
            </a:rPr>
            <a:t>Strategy is to use two simpler processors on the chip rather than one more complex processor</a:t>
          </a:r>
        </a:p>
      </dgm:t>
    </dgm:pt>
    <dgm:pt modelId="{8055BD00-F1C8-7846-B466-65DE4011FD8C}" type="parTrans" cxnId="{68C16891-8D07-2645-B752-FE205353DCD5}">
      <dgm:prSet/>
      <dgm:spPr/>
      <dgm:t>
        <a:bodyPr/>
        <a:lstStyle/>
        <a:p>
          <a:endParaRPr lang="en-US"/>
        </a:p>
      </dgm:t>
    </dgm:pt>
    <dgm:pt modelId="{FCDFAB97-D041-E548-96BC-411DF7EC694B}" type="sibTrans" cxnId="{68C16891-8D07-2645-B752-FE205353DCD5}">
      <dgm:prSet/>
      <dgm:spPr/>
      <dgm:t>
        <a:bodyPr/>
        <a:lstStyle/>
        <a:p>
          <a:endParaRPr lang="en-US"/>
        </a:p>
      </dgm:t>
    </dgm:pt>
    <dgm:pt modelId="{8CAB68A3-B26F-2B4B-B51A-0CF38939513F}">
      <dgm:prSet custT="1"/>
      <dgm:spPr>
        <a:xfrm>
          <a:off x="5286375" y="1681210"/>
          <a:ext cx="1757362" cy="840605"/>
        </a:xfrm>
        <a:prstGeom prst="rect">
          <a:avLst/>
        </a:prstGeom>
        <a:noFill/>
        <a:ln>
          <a:noFill/>
        </a:ln>
        <a:effectLst/>
      </dgm:spPr>
      <dgm:t>
        <a:bodyPr/>
        <a:lstStyle/>
        <a:p>
          <a:pPr rtl="0"/>
          <a:r>
            <a:rPr lang="en-US" sz="1100" b="1" dirty="0">
              <a:solidFill>
                <a:schemeClr val="tx1"/>
              </a:solidFill>
              <a:latin typeface="Rockwell"/>
              <a:ea typeface="+mn-ea"/>
              <a:cs typeface="+mn-cs"/>
            </a:rPr>
            <a:t>With two processors larger caches are justified</a:t>
          </a:r>
        </a:p>
      </dgm:t>
    </dgm:pt>
    <dgm:pt modelId="{6ACB63A5-1C58-524A-A160-886341F60C0C}" type="parTrans" cxnId="{4A4B1846-5DC4-C84A-A863-9D344E7D707C}">
      <dgm:prSet/>
      <dgm:spPr/>
      <dgm:t>
        <a:bodyPr/>
        <a:lstStyle/>
        <a:p>
          <a:endParaRPr lang="en-US"/>
        </a:p>
      </dgm:t>
    </dgm:pt>
    <dgm:pt modelId="{3E669834-DB2C-7641-B14E-DFD1B4C62083}" type="sibTrans" cxnId="{4A4B1846-5DC4-C84A-A863-9D344E7D707C}">
      <dgm:prSet/>
      <dgm:spPr/>
      <dgm:t>
        <a:bodyPr/>
        <a:lstStyle/>
        <a:p>
          <a:endParaRPr lang="en-US"/>
        </a:p>
      </dgm:t>
    </dgm:pt>
    <dgm:pt modelId="{2BB322CA-E42D-4846-BC15-76177995191D}">
      <dgm:prSet custT="1"/>
      <dgm:spPr>
        <a:xfrm>
          <a:off x="5286375" y="2521815"/>
          <a:ext cx="1757362" cy="840605"/>
        </a:xfrm>
        <a:prstGeom prst="rect">
          <a:avLst/>
        </a:prstGeom>
        <a:noFill/>
        <a:ln>
          <a:noFill/>
        </a:ln>
        <a:effectLst/>
      </dgm:spPr>
      <dgm:t>
        <a:bodyPr/>
        <a:lstStyle/>
        <a:p>
          <a:pPr rtl="0"/>
          <a:r>
            <a:rPr lang="en-US" sz="1100" b="1" dirty="0">
              <a:solidFill>
                <a:srgbClr val="FF0000"/>
              </a:solidFill>
              <a:latin typeface="Rockwell"/>
              <a:ea typeface="+mn-ea"/>
              <a:cs typeface="+mn-cs"/>
            </a:rPr>
            <a:t>As caches became larger it made performance sense to create two and then three levels of cache on a chip</a:t>
          </a:r>
        </a:p>
      </dgm:t>
    </dgm:pt>
    <dgm:pt modelId="{85853BED-64B9-CF48-99D4-E806CF0298B4}" type="parTrans" cxnId="{1C69D18B-4D6D-C54F-9524-6177246C5F7D}">
      <dgm:prSet/>
      <dgm:spPr/>
      <dgm:t>
        <a:bodyPr/>
        <a:lstStyle/>
        <a:p>
          <a:endParaRPr lang="en-US"/>
        </a:p>
      </dgm:t>
    </dgm:pt>
    <dgm:pt modelId="{035B4B6C-BBF5-0D4D-86D8-A0562E242151}" type="sibTrans" cxnId="{1C69D18B-4D6D-C54F-9524-6177246C5F7D}">
      <dgm:prSet/>
      <dgm:spPr/>
      <dgm:t>
        <a:bodyPr/>
        <a:lstStyle/>
        <a:p>
          <a:endParaRPr lang="en-US"/>
        </a:p>
      </dgm:t>
    </dgm:pt>
    <dgm:pt modelId="{67DFE038-8E3D-C649-A5BB-9B3C0EE1B407}" type="pres">
      <dgm:prSet presAssocID="{48302B29-DF7B-CE48-A8D2-94069316D1C3}" presName="composite" presStyleCnt="0">
        <dgm:presLayoutVars>
          <dgm:chMax val="5"/>
          <dgm:dir/>
          <dgm:resizeHandles val="exact"/>
        </dgm:presLayoutVars>
      </dgm:prSet>
      <dgm:spPr/>
    </dgm:pt>
    <dgm:pt modelId="{CAE743AE-6431-1E40-A97F-5F24D5B60547}" type="pres">
      <dgm:prSet presAssocID="{C19F7702-5F4C-F44B-9333-C56759486144}" presName="circle1" presStyleLbl="lnNode1" presStyleIdx="0" presStyleCnt="4"/>
      <dgm:spPr>
        <a:xfrm>
          <a:off x="2692215" y="2677927"/>
          <a:ext cx="502019" cy="502019"/>
        </a:xfrm>
        <a:prstGeom prst="ellipse">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w="12700" cap="flat" cmpd="sng" algn="ctr">
          <a:solidFill>
            <a:sysClr val="window" lastClr="FFFFFF">
              <a:hueOff val="0"/>
              <a:satOff val="0"/>
              <a:lumOff val="0"/>
              <a:alphaOff val="0"/>
            </a:sysClr>
          </a:solidFill>
          <a:prstDash val="solid"/>
        </a:ln>
        <a:effectLst>
          <a:innerShdw blurRad="50800" dist="25400" dir="13500000">
            <a:srgbClr val="FFFFFF">
              <a:alpha val="75000"/>
            </a:srgbClr>
          </a:innerShdw>
          <a:outerShdw blurRad="63500" dist="25400" dir="5400000" rotWithShape="0">
            <a:srgbClr val="808080">
              <a:alpha val="75000"/>
            </a:srgbClr>
          </a:outerShdw>
        </a:effectLst>
      </dgm:spPr>
    </dgm:pt>
    <dgm:pt modelId="{AB119BD4-C127-B449-BD7B-2FB3093D572E}" type="pres">
      <dgm:prSet presAssocID="{C19F7702-5F4C-F44B-9333-C56759486144}" presName="text1" presStyleLbl="revTx" presStyleIdx="0" presStyleCnt="4">
        <dgm:presLayoutVars>
          <dgm:bulletEnabled val="1"/>
        </dgm:presLayoutVars>
      </dgm:prSet>
      <dgm:spPr/>
    </dgm:pt>
    <dgm:pt modelId="{34B48968-EEAE-C24A-A838-020141B43AD6}" type="pres">
      <dgm:prSet presAssocID="{C19F7702-5F4C-F44B-9333-C56759486144}" presName="line1" presStyleLbl="callout" presStyleIdx="0" presStyleCnt="8"/>
      <dgm:spPr>
        <a:xfrm>
          <a:off x="4847034" y="420302"/>
          <a:ext cx="439340" cy="0"/>
        </a:xfrm>
        <a:prstGeom prst="line">
          <a:avLst/>
        </a:prstGeom>
        <a:solidFill>
          <a:srgbClr val="663366">
            <a:hueOff val="0"/>
            <a:satOff val="0"/>
            <a:lumOff val="0"/>
            <a:alphaOff val="0"/>
          </a:srgbClr>
        </a:solidFill>
        <a:ln w="25400" cap="flat" cmpd="sng" algn="ctr">
          <a:solidFill>
            <a:srgbClr val="999966"/>
          </a:solidFill>
          <a:prstDash val="solid"/>
        </a:ln>
        <a:effectLst/>
      </dgm:spPr>
    </dgm:pt>
    <dgm:pt modelId="{DDA5D090-4EDE-CC46-88A9-94E77850F40F}" type="pres">
      <dgm:prSet presAssocID="{C19F7702-5F4C-F44B-9333-C56759486144}" presName="d1" presStyleLbl="callout" presStyleIdx="1" presStyleCnt="8"/>
      <dgm:spPr>
        <a:xfrm rot="5400000">
          <a:off x="2638615" y="697087"/>
          <a:ext cx="2483739" cy="1933098"/>
        </a:xfrm>
        <a:prstGeom prst="line">
          <a:avLst/>
        </a:prstGeom>
        <a:solidFill>
          <a:srgbClr val="663366">
            <a:hueOff val="0"/>
            <a:satOff val="0"/>
            <a:lumOff val="0"/>
            <a:alphaOff val="0"/>
          </a:srgbClr>
        </a:solidFill>
        <a:ln w="25400" cap="flat" cmpd="sng" algn="ctr">
          <a:solidFill>
            <a:srgbClr val="999966"/>
          </a:solidFill>
          <a:prstDash val="solid"/>
        </a:ln>
        <a:effectLst/>
      </dgm:spPr>
    </dgm:pt>
    <dgm:pt modelId="{EAFBFBDD-6B2F-6542-A0F4-55DD8CB829AA}" type="pres">
      <dgm:prSet presAssocID="{E155F29C-A5B5-0E46-A2C7-79E6A500D145}" presName="circle2" presStyleLbl="lnNode1" presStyleIdx="1" presStyleCnt="4"/>
      <dgm:spPr>
        <a:xfrm>
          <a:off x="2190195" y="2175907"/>
          <a:ext cx="1506059" cy="1506059"/>
        </a:xfrm>
        <a:prstGeom prst="ellipse">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w="12700" cap="flat" cmpd="sng" algn="ctr">
          <a:solidFill>
            <a:sysClr val="window" lastClr="FFFFFF">
              <a:hueOff val="0"/>
              <a:satOff val="0"/>
              <a:lumOff val="0"/>
              <a:alphaOff val="0"/>
            </a:sysClr>
          </a:solidFill>
          <a:prstDash val="solid"/>
        </a:ln>
        <a:effectLst>
          <a:innerShdw blurRad="50800" dist="25400" dir="13500000">
            <a:srgbClr val="FFFFFF">
              <a:alpha val="75000"/>
            </a:srgbClr>
          </a:innerShdw>
          <a:outerShdw blurRad="63500" dist="25400" dir="5400000" rotWithShape="0">
            <a:srgbClr val="808080">
              <a:alpha val="75000"/>
            </a:srgbClr>
          </a:outerShdw>
        </a:effectLst>
      </dgm:spPr>
    </dgm:pt>
    <dgm:pt modelId="{513BC700-EE34-1A44-899C-A6CEEACA89E1}" type="pres">
      <dgm:prSet presAssocID="{E155F29C-A5B5-0E46-A2C7-79E6A500D145}" presName="text2" presStyleLbl="revTx" presStyleIdx="1" presStyleCnt="4">
        <dgm:presLayoutVars>
          <dgm:bulletEnabled val="1"/>
        </dgm:presLayoutVars>
      </dgm:prSet>
      <dgm:spPr/>
    </dgm:pt>
    <dgm:pt modelId="{CD79B02B-ADDF-1141-8C86-45D10350966D}" type="pres">
      <dgm:prSet presAssocID="{E155F29C-A5B5-0E46-A2C7-79E6A500D145}" presName="line2" presStyleLbl="callout" presStyleIdx="2" presStyleCnt="8"/>
      <dgm:spPr>
        <a:xfrm>
          <a:off x="4847034" y="1260907"/>
          <a:ext cx="439340" cy="0"/>
        </a:xfrm>
        <a:prstGeom prst="line">
          <a:avLst/>
        </a:prstGeom>
        <a:solidFill>
          <a:srgbClr val="663366">
            <a:hueOff val="0"/>
            <a:satOff val="0"/>
            <a:lumOff val="0"/>
            <a:alphaOff val="0"/>
          </a:srgbClr>
        </a:solidFill>
        <a:ln w="25400" cap="flat" cmpd="sng" algn="ctr">
          <a:solidFill>
            <a:srgbClr val="999966"/>
          </a:solidFill>
          <a:prstDash val="solid"/>
        </a:ln>
        <a:effectLst/>
      </dgm:spPr>
    </dgm:pt>
    <dgm:pt modelId="{816E5757-0CAD-CD46-B964-B653CB3D2F71}" type="pres">
      <dgm:prSet presAssocID="{E155F29C-A5B5-0E46-A2C7-79E6A500D145}" presName="d2" presStyleLbl="callout" presStyleIdx="3" presStyleCnt="8"/>
      <dgm:spPr>
        <a:xfrm rot="5400000">
          <a:off x="3068583" y="1523926"/>
          <a:ext cx="2039712" cy="1514260"/>
        </a:xfrm>
        <a:prstGeom prst="line">
          <a:avLst/>
        </a:prstGeom>
        <a:solidFill>
          <a:srgbClr val="663366">
            <a:hueOff val="0"/>
            <a:satOff val="0"/>
            <a:lumOff val="0"/>
            <a:alphaOff val="0"/>
          </a:srgbClr>
        </a:solidFill>
        <a:ln w="25400" cap="flat" cmpd="sng" algn="ctr">
          <a:solidFill>
            <a:srgbClr val="999966"/>
          </a:solidFill>
          <a:prstDash val="solid"/>
        </a:ln>
        <a:effectLst/>
      </dgm:spPr>
    </dgm:pt>
    <dgm:pt modelId="{09E5408D-8A11-C349-983A-FF27A4CD0E3B}" type="pres">
      <dgm:prSet presAssocID="{8CAB68A3-B26F-2B4B-B51A-0CF38939513F}" presName="circle3" presStyleLbl="lnNode1" presStyleIdx="2" presStyleCnt="4"/>
      <dgm:spPr>
        <a:xfrm>
          <a:off x="1688175" y="1673887"/>
          <a:ext cx="2510099" cy="2510099"/>
        </a:xfrm>
        <a:prstGeom prst="ellipse">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w="12700" cap="flat" cmpd="sng" algn="ctr">
          <a:solidFill>
            <a:sysClr val="window" lastClr="FFFFFF">
              <a:hueOff val="0"/>
              <a:satOff val="0"/>
              <a:lumOff val="0"/>
              <a:alphaOff val="0"/>
            </a:sysClr>
          </a:solidFill>
          <a:prstDash val="solid"/>
        </a:ln>
        <a:effectLst>
          <a:innerShdw blurRad="50800" dist="25400" dir="13500000">
            <a:srgbClr val="FFFFFF">
              <a:alpha val="75000"/>
            </a:srgbClr>
          </a:innerShdw>
          <a:outerShdw blurRad="63500" dist="25400" dir="5400000" rotWithShape="0">
            <a:srgbClr val="808080">
              <a:alpha val="75000"/>
            </a:srgbClr>
          </a:outerShdw>
        </a:effectLst>
      </dgm:spPr>
    </dgm:pt>
    <dgm:pt modelId="{64D028ED-D856-004F-82AE-25A1792DF594}" type="pres">
      <dgm:prSet presAssocID="{8CAB68A3-B26F-2B4B-B51A-0CF38939513F}" presName="text3" presStyleLbl="revTx" presStyleIdx="2" presStyleCnt="4">
        <dgm:presLayoutVars>
          <dgm:bulletEnabled val="1"/>
        </dgm:presLayoutVars>
      </dgm:prSet>
      <dgm:spPr/>
    </dgm:pt>
    <dgm:pt modelId="{844D6AD4-814E-9A49-8479-BBC4355D2906}" type="pres">
      <dgm:prSet presAssocID="{8CAB68A3-B26F-2B4B-B51A-0CF38939513F}" presName="line3" presStyleLbl="callout" presStyleIdx="4" presStyleCnt="8"/>
      <dgm:spPr>
        <a:xfrm>
          <a:off x="4847034" y="2101512"/>
          <a:ext cx="439340" cy="0"/>
        </a:xfrm>
        <a:prstGeom prst="line">
          <a:avLst/>
        </a:prstGeom>
        <a:solidFill>
          <a:srgbClr val="663366">
            <a:hueOff val="0"/>
            <a:satOff val="0"/>
            <a:lumOff val="0"/>
            <a:alphaOff val="0"/>
          </a:srgbClr>
        </a:solidFill>
        <a:ln w="25400" cap="flat" cmpd="sng" algn="ctr">
          <a:solidFill>
            <a:srgbClr val="999966"/>
          </a:solidFill>
          <a:prstDash val="solid"/>
        </a:ln>
        <a:effectLst/>
      </dgm:spPr>
    </dgm:pt>
    <dgm:pt modelId="{09E031DD-5B6F-B149-9EF5-9E627F32C5E0}" type="pres">
      <dgm:prSet presAssocID="{8CAB68A3-B26F-2B4B-B51A-0CF38939513F}" presName="d3" presStyleLbl="callout" presStyleIdx="5" presStyleCnt="8"/>
      <dgm:spPr>
        <a:xfrm rot="5400000">
          <a:off x="3484785" y="2294529"/>
          <a:ext cx="1555851" cy="1168646"/>
        </a:xfrm>
        <a:prstGeom prst="line">
          <a:avLst/>
        </a:prstGeom>
        <a:solidFill>
          <a:srgbClr val="663366">
            <a:hueOff val="0"/>
            <a:satOff val="0"/>
            <a:lumOff val="0"/>
            <a:alphaOff val="0"/>
          </a:srgbClr>
        </a:solidFill>
        <a:ln w="25400" cap="flat" cmpd="sng" algn="ctr">
          <a:solidFill>
            <a:srgbClr val="999966"/>
          </a:solidFill>
          <a:prstDash val="solid"/>
        </a:ln>
        <a:effectLst/>
      </dgm:spPr>
    </dgm:pt>
    <dgm:pt modelId="{F85D9B43-A645-1046-AAFB-474175001081}" type="pres">
      <dgm:prSet presAssocID="{2BB322CA-E42D-4846-BC15-76177995191D}" presName="circle4" presStyleLbl="lnNode1" presStyleIdx="3" presStyleCnt="4"/>
      <dgm:spPr>
        <a:xfrm>
          <a:off x="1185862" y="1171575"/>
          <a:ext cx="3514725" cy="3514725"/>
        </a:xfrm>
        <a:prstGeom prst="ellipse">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w="12700" cap="flat" cmpd="sng" algn="ctr">
          <a:solidFill>
            <a:sysClr val="window" lastClr="FFFFFF">
              <a:hueOff val="0"/>
              <a:satOff val="0"/>
              <a:lumOff val="0"/>
              <a:alphaOff val="0"/>
            </a:sysClr>
          </a:solidFill>
          <a:prstDash val="solid"/>
        </a:ln>
        <a:effectLst>
          <a:innerShdw blurRad="50800" dist="25400" dir="13500000">
            <a:srgbClr val="FFFFFF">
              <a:alpha val="75000"/>
            </a:srgbClr>
          </a:innerShdw>
          <a:outerShdw blurRad="63500" dist="25400" dir="5400000" rotWithShape="0">
            <a:srgbClr val="808080">
              <a:alpha val="75000"/>
            </a:srgbClr>
          </a:outerShdw>
        </a:effectLst>
      </dgm:spPr>
    </dgm:pt>
    <dgm:pt modelId="{7DB2A403-2088-DF4C-B961-D8DCC748BA56}" type="pres">
      <dgm:prSet presAssocID="{2BB322CA-E42D-4846-BC15-76177995191D}" presName="text4" presStyleLbl="revTx" presStyleIdx="3" presStyleCnt="4">
        <dgm:presLayoutVars>
          <dgm:bulletEnabled val="1"/>
        </dgm:presLayoutVars>
      </dgm:prSet>
      <dgm:spPr/>
    </dgm:pt>
    <dgm:pt modelId="{DEF37567-F691-5D47-8D86-7EF938ACCD23}" type="pres">
      <dgm:prSet presAssocID="{2BB322CA-E42D-4846-BC15-76177995191D}" presName="line4" presStyleLbl="callout" presStyleIdx="6" presStyleCnt="8"/>
      <dgm:spPr>
        <a:xfrm>
          <a:off x="4847034" y="2942117"/>
          <a:ext cx="439340" cy="0"/>
        </a:xfrm>
        <a:prstGeom prst="line">
          <a:avLst/>
        </a:prstGeom>
        <a:solidFill>
          <a:srgbClr val="663366">
            <a:hueOff val="0"/>
            <a:satOff val="0"/>
            <a:lumOff val="0"/>
            <a:alphaOff val="0"/>
          </a:srgbClr>
        </a:solidFill>
        <a:ln w="25400" cap="flat" cmpd="sng" algn="ctr">
          <a:solidFill>
            <a:srgbClr val="999966"/>
          </a:solidFill>
          <a:prstDash val="solid"/>
        </a:ln>
        <a:effectLst/>
      </dgm:spPr>
    </dgm:pt>
    <dgm:pt modelId="{C5CA4BDE-6447-5546-B9F5-65BD75E05390}" type="pres">
      <dgm:prSet presAssocID="{2BB322CA-E42D-4846-BC15-76177995191D}" presName="d4" presStyleLbl="callout" presStyleIdx="7" presStyleCnt="8"/>
      <dgm:spPr>
        <a:xfrm rot="5400000">
          <a:off x="3901983" y="3068179"/>
          <a:ext cx="1069413" cy="816587"/>
        </a:xfrm>
        <a:prstGeom prst="line">
          <a:avLst/>
        </a:prstGeom>
        <a:solidFill>
          <a:srgbClr val="663366">
            <a:hueOff val="0"/>
            <a:satOff val="0"/>
            <a:lumOff val="0"/>
            <a:alphaOff val="0"/>
          </a:srgbClr>
        </a:solidFill>
        <a:ln w="25400" cap="flat" cmpd="sng" algn="ctr">
          <a:solidFill>
            <a:srgbClr val="999966"/>
          </a:solidFill>
          <a:prstDash val="solid"/>
        </a:ln>
        <a:effectLst/>
      </dgm:spPr>
    </dgm:pt>
  </dgm:ptLst>
  <dgm:cxnLst>
    <dgm:cxn modelId="{CF6CB414-F118-48D7-94D9-39A72A1AECE0}" type="presOf" srcId="{8CAB68A3-B26F-2B4B-B51A-0CF38939513F}" destId="{64D028ED-D856-004F-82AE-25A1792DF594}" srcOrd="0" destOrd="0" presId="urn:microsoft.com/office/officeart/2005/8/layout/target1"/>
    <dgm:cxn modelId="{84E0CD1C-790F-4BE1-8117-9F208DC3A7AB}" type="presOf" srcId="{2BB322CA-E42D-4846-BC15-76177995191D}" destId="{7DB2A403-2088-DF4C-B961-D8DCC748BA56}" srcOrd="0" destOrd="0" presId="urn:microsoft.com/office/officeart/2005/8/layout/target1"/>
    <dgm:cxn modelId="{6E376C37-9A6E-49DF-8149-E95AF2F587B0}" type="presOf" srcId="{C19F7702-5F4C-F44B-9333-C56759486144}" destId="{AB119BD4-C127-B449-BD7B-2FB3093D572E}" srcOrd="0" destOrd="0" presId="urn:microsoft.com/office/officeart/2005/8/layout/target1"/>
    <dgm:cxn modelId="{4A4B1846-5DC4-C84A-A863-9D344E7D707C}" srcId="{48302B29-DF7B-CE48-A8D2-94069316D1C3}" destId="{8CAB68A3-B26F-2B4B-B51A-0CF38939513F}" srcOrd="2" destOrd="0" parTransId="{6ACB63A5-1C58-524A-A160-886341F60C0C}" sibTransId="{3E669834-DB2C-7641-B14E-DFD1B4C62083}"/>
    <dgm:cxn modelId="{A3B53447-119E-4C32-9C54-565B2CE0A31F}" type="presOf" srcId="{E155F29C-A5B5-0E46-A2C7-79E6A500D145}" destId="{513BC700-EE34-1A44-899C-A6CEEACA89E1}" srcOrd="0" destOrd="0" presId="urn:microsoft.com/office/officeart/2005/8/layout/target1"/>
    <dgm:cxn modelId="{3E581D82-12F0-4130-8032-35E7CBAA5D59}" type="presOf" srcId="{48302B29-DF7B-CE48-A8D2-94069316D1C3}" destId="{67DFE038-8E3D-C649-A5BB-9B3C0EE1B407}" srcOrd="0" destOrd="0" presId="urn:microsoft.com/office/officeart/2005/8/layout/target1"/>
    <dgm:cxn modelId="{1C69D18B-4D6D-C54F-9524-6177246C5F7D}" srcId="{48302B29-DF7B-CE48-A8D2-94069316D1C3}" destId="{2BB322CA-E42D-4846-BC15-76177995191D}" srcOrd="3" destOrd="0" parTransId="{85853BED-64B9-CF48-99D4-E806CF0298B4}" sibTransId="{035B4B6C-BBF5-0D4D-86D8-A0562E242151}"/>
    <dgm:cxn modelId="{68C16891-8D07-2645-B752-FE205353DCD5}" srcId="{48302B29-DF7B-CE48-A8D2-94069316D1C3}" destId="{E155F29C-A5B5-0E46-A2C7-79E6A500D145}" srcOrd="1" destOrd="0" parTransId="{8055BD00-F1C8-7846-B466-65DE4011FD8C}" sibTransId="{FCDFAB97-D041-E548-96BC-411DF7EC694B}"/>
    <dgm:cxn modelId="{46B638DB-5077-8F47-B532-560C4EEBB34E}" srcId="{48302B29-DF7B-CE48-A8D2-94069316D1C3}" destId="{C19F7702-5F4C-F44B-9333-C56759486144}" srcOrd="0" destOrd="0" parTransId="{A70B69E9-4AAC-D24E-AF8E-9E3927E157EF}" sibTransId="{4562A5FB-A475-444C-82E8-04D61A9E986C}"/>
    <dgm:cxn modelId="{71758948-37A5-4BAD-8712-46EF2DA34901}" type="presParOf" srcId="{67DFE038-8E3D-C649-A5BB-9B3C0EE1B407}" destId="{CAE743AE-6431-1E40-A97F-5F24D5B60547}" srcOrd="0" destOrd="0" presId="urn:microsoft.com/office/officeart/2005/8/layout/target1"/>
    <dgm:cxn modelId="{8194ACFD-168D-4834-BF76-1ED45B8F1C7F}" type="presParOf" srcId="{67DFE038-8E3D-C649-A5BB-9B3C0EE1B407}" destId="{AB119BD4-C127-B449-BD7B-2FB3093D572E}" srcOrd="1" destOrd="0" presId="urn:microsoft.com/office/officeart/2005/8/layout/target1"/>
    <dgm:cxn modelId="{82CF43E3-7166-4AC2-81DF-2E5C03F02501}" type="presParOf" srcId="{67DFE038-8E3D-C649-A5BB-9B3C0EE1B407}" destId="{34B48968-EEAE-C24A-A838-020141B43AD6}" srcOrd="2" destOrd="0" presId="urn:microsoft.com/office/officeart/2005/8/layout/target1"/>
    <dgm:cxn modelId="{522DE0A6-594F-491B-85FF-BAA992F375CF}" type="presParOf" srcId="{67DFE038-8E3D-C649-A5BB-9B3C0EE1B407}" destId="{DDA5D090-4EDE-CC46-88A9-94E77850F40F}" srcOrd="3" destOrd="0" presId="urn:microsoft.com/office/officeart/2005/8/layout/target1"/>
    <dgm:cxn modelId="{57C3090E-C343-453D-B9F2-4A64C6DDB887}" type="presParOf" srcId="{67DFE038-8E3D-C649-A5BB-9B3C0EE1B407}" destId="{EAFBFBDD-6B2F-6542-A0F4-55DD8CB829AA}" srcOrd="4" destOrd="0" presId="urn:microsoft.com/office/officeart/2005/8/layout/target1"/>
    <dgm:cxn modelId="{92277D41-EDF1-4310-B2B2-DE5FABE696AD}" type="presParOf" srcId="{67DFE038-8E3D-C649-A5BB-9B3C0EE1B407}" destId="{513BC700-EE34-1A44-899C-A6CEEACA89E1}" srcOrd="5" destOrd="0" presId="urn:microsoft.com/office/officeart/2005/8/layout/target1"/>
    <dgm:cxn modelId="{F803B373-2C81-4707-B33D-0D570C60573B}" type="presParOf" srcId="{67DFE038-8E3D-C649-A5BB-9B3C0EE1B407}" destId="{CD79B02B-ADDF-1141-8C86-45D10350966D}" srcOrd="6" destOrd="0" presId="urn:microsoft.com/office/officeart/2005/8/layout/target1"/>
    <dgm:cxn modelId="{3FDFFFE0-8913-476A-9A84-6A51FCCC9A39}" type="presParOf" srcId="{67DFE038-8E3D-C649-A5BB-9B3C0EE1B407}" destId="{816E5757-0CAD-CD46-B964-B653CB3D2F71}" srcOrd="7" destOrd="0" presId="urn:microsoft.com/office/officeart/2005/8/layout/target1"/>
    <dgm:cxn modelId="{0B4F98C3-DE70-4AF8-A3DD-E6F322B58A82}" type="presParOf" srcId="{67DFE038-8E3D-C649-A5BB-9B3C0EE1B407}" destId="{09E5408D-8A11-C349-983A-FF27A4CD0E3B}" srcOrd="8" destOrd="0" presId="urn:microsoft.com/office/officeart/2005/8/layout/target1"/>
    <dgm:cxn modelId="{4FE13A8E-61F7-43BB-A1AF-6FDBEBA7ED7D}" type="presParOf" srcId="{67DFE038-8E3D-C649-A5BB-9B3C0EE1B407}" destId="{64D028ED-D856-004F-82AE-25A1792DF594}" srcOrd="9" destOrd="0" presId="urn:microsoft.com/office/officeart/2005/8/layout/target1"/>
    <dgm:cxn modelId="{EEF18643-4C36-4640-ABF2-1986F657BFB4}" type="presParOf" srcId="{67DFE038-8E3D-C649-A5BB-9B3C0EE1B407}" destId="{844D6AD4-814E-9A49-8479-BBC4355D2906}" srcOrd="10" destOrd="0" presId="urn:microsoft.com/office/officeart/2005/8/layout/target1"/>
    <dgm:cxn modelId="{2C174889-3B4B-4A78-8C27-27DCA0209D52}" type="presParOf" srcId="{67DFE038-8E3D-C649-A5BB-9B3C0EE1B407}" destId="{09E031DD-5B6F-B149-9EF5-9E627F32C5E0}" srcOrd="11" destOrd="0" presId="urn:microsoft.com/office/officeart/2005/8/layout/target1"/>
    <dgm:cxn modelId="{595131B7-55CE-4E2A-9532-DD2CDEEAC0CE}" type="presParOf" srcId="{67DFE038-8E3D-C649-A5BB-9B3C0EE1B407}" destId="{F85D9B43-A645-1046-AAFB-474175001081}" srcOrd="12" destOrd="0" presId="urn:microsoft.com/office/officeart/2005/8/layout/target1"/>
    <dgm:cxn modelId="{E1C21F93-F4B5-4A3B-B88C-44481223E825}" type="presParOf" srcId="{67DFE038-8E3D-C649-A5BB-9B3C0EE1B407}" destId="{7DB2A403-2088-DF4C-B961-D8DCC748BA56}" srcOrd="13" destOrd="0" presId="urn:microsoft.com/office/officeart/2005/8/layout/target1"/>
    <dgm:cxn modelId="{E95F5CE4-6723-4808-BFE5-A17E45CDA04F}" type="presParOf" srcId="{67DFE038-8E3D-C649-A5BB-9B3C0EE1B407}" destId="{DEF37567-F691-5D47-8D86-7EF938ACCD23}" srcOrd="14" destOrd="0" presId="urn:microsoft.com/office/officeart/2005/8/layout/target1"/>
    <dgm:cxn modelId="{ED0C2833-B986-47D2-A4E6-60203311646C}" type="presParOf" srcId="{67DFE038-8E3D-C649-A5BB-9B3C0EE1B407}" destId="{C5CA4BDE-6447-5546-B9F5-65BD75E05390}" srcOrd="15" destOrd="0" presId="urn:microsoft.com/office/officeart/2005/8/layout/target1"/>
  </dgm:cxnLst>
  <dgm:bg/>
  <dgm:whole>
    <a:ln>
      <a:solidFill>
        <a:schemeClr val="accent4"/>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0370916-7821-BC47-86C3-DDEA474FDAE6}" type="doc">
      <dgm:prSet loTypeId="urn:microsoft.com/office/officeart/2005/8/layout/venn1" loCatId="relationship" qsTypeId="urn:microsoft.com/office/officeart/2005/8/quickstyle/simple4" qsCatId="simple" csTypeId="urn:microsoft.com/office/officeart/2005/8/colors/accent1_2" csCatId="accent1" phldr="1"/>
      <dgm:spPr/>
      <dgm:t>
        <a:bodyPr/>
        <a:lstStyle/>
        <a:p>
          <a:endParaRPr lang="en-US"/>
        </a:p>
      </dgm:t>
    </dgm:pt>
    <dgm:pt modelId="{14D2A45B-408A-0347-A55C-50241904CD4A}">
      <dgm:prSet/>
      <dgm:spPr>
        <a:xfrm>
          <a:off x="3106201" y="0"/>
          <a:ext cx="1343910" cy="732091"/>
        </a:xfrm>
        <a:prstGeom prst="rect">
          <a:avLst/>
        </a:prstGeom>
        <a:noFill/>
        <a:ln>
          <a:noFill/>
        </a:ln>
        <a:effectLst/>
        <a:sp3d/>
      </dgm:spPr>
      <dgm:t>
        <a:bodyPr/>
        <a:lstStyle/>
        <a:p>
          <a:pPr rtl="0"/>
          <a:r>
            <a:rPr lang="en-US" dirty="0">
              <a:solidFill>
                <a:sysClr val="windowText" lastClr="000000">
                  <a:hueOff val="0"/>
                  <a:satOff val="0"/>
                  <a:lumOff val="0"/>
                  <a:alphaOff val="0"/>
                </a:sysClr>
              </a:solidFill>
              <a:latin typeface="Rockwell"/>
              <a:ea typeface="+mn-ea"/>
              <a:cs typeface="+mn-cs"/>
            </a:rPr>
            <a:t>Small to large systems, implying different cost constraints and different needs for optimization and reuse</a:t>
          </a:r>
        </a:p>
      </dgm:t>
    </dgm:pt>
    <dgm:pt modelId="{AD787C61-7A7A-3440-B1F0-7DE5FFA00F3F}" type="parTrans" cxnId="{4B1D8A3B-F85C-3B4D-9B4B-DF01AE15CBD9}">
      <dgm:prSet/>
      <dgm:spPr/>
      <dgm:t>
        <a:bodyPr/>
        <a:lstStyle/>
        <a:p>
          <a:endParaRPr lang="en-US"/>
        </a:p>
      </dgm:t>
    </dgm:pt>
    <dgm:pt modelId="{A5B05B49-19A7-3348-9A36-922BCC8099FF}" type="sibTrans" cxnId="{4B1D8A3B-F85C-3B4D-9B4B-DF01AE15CBD9}">
      <dgm:prSet/>
      <dgm:spPr/>
      <dgm:t>
        <a:bodyPr/>
        <a:lstStyle/>
        <a:p>
          <a:endParaRPr lang="en-US"/>
        </a:p>
      </dgm:t>
    </dgm:pt>
    <dgm:pt modelId="{BD6EB414-FBAC-784D-A358-341089D5106D}">
      <dgm:prSet/>
      <dgm:spPr>
        <a:xfrm>
          <a:off x="4744428" y="697230"/>
          <a:ext cx="1273579" cy="801814"/>
        </a:xfrm>
        <a:prstGeom prst="rect">
          <a:avLst/>
        </a:prstGeom>
        <a:noFill/>
        <a:ln>
          <a:noFill/>
        </a:ln>
        <a:effectLst/>
        <a:sp3d/>
      </dgm:spPr>
      <dgm:t>
        <a:bodyPr/>
        <a:lstStyle/>
        <a:p>
          <a:pPr rtl="0"/>
          <a:r>
            <a:rPr lang="en-US" dirty="0">
              <a:solidFill>
                <a:sysClr val="windowText" lastClr="000000">
                  <a:hueOff val="0"/>
                  <a:satOff val="0"/>
                  <a:lumOff val="0"/>
                  <a:alphaOff val="0"/>
                </a:sysClr>
              </a:solidFill>
              <a:latin typeface="Rockwell"/>
              <a:ea typeface="+mn-ea"/>
              <a:cs typeface="+mn-cs"/>
            </a:rPr>
            <a:t>Relaxed to very strict requirements and combinations of different quality requirements with respect to safety, reliability, real-time and flexibility</a:t>
          </a:r>
        </a:p>
      </dgm:t>
    </dgm:pt>
    <dgm:pt modelId="{06EA00F2-6AB6-1246-B98B-46B7FB3A80D3}" type="parTrans" cxnId="{96A3EAE6-64A5-754E-AC14-77F39A36043E}">
      <dgm:prSet/>
      <dgm:spPr/>
      <dgm:t>
        <a:bodyPr/>
        <a:lstStyle/>
        <a:p>
          <a:endParaRPr lang="en-US"/>
        </a:p>
      </dgm:t>
    </dgm:pt>
    <dgm:pt modelId="{BAEA27F5-D69B-8E42-B3F7-8DB060860B4E}" type="sibTrans" cxnId="{96A3EAE6-64A5-754E-AC14-77F39A36043E}">
      <dgm:prSet/>
      <dgm:spPr/>
      <dgm:t>
        <a:bodyPr/>
        <a:lstStyle/>
        <a:p>
          <a:endParaRPr lang="en-US"/>
        </a:p>
      </dgm:t>
    </dgm:pt>
    <dgm:pt modelId="{17C72029-AA74-C44F-9BD2-17F9CDC39698}">
      <dgm:prSet/>
      <dgm:spPr>
        <a:xfrm>
          <a:off x="4744428" y="1892979"/>
          <a:ext cx="1273579" cy="895940"/>
        </a:xfrm>
        <a:prstGeom prst="rect">
          <a:avLst/>
        </a:prstGeom>
        <a:noFill/>
        <a:ln>
          <a:noFill/>
        </a:ln>
        <a:effectLst/>
        <a:sp3d/>
      </dgm:spPr>
      <dgm:t>
        <a:bodyPr/>
        <a:lstStyle/>
        <a:p>
          <a:pPr rtl="0"/>
          <a:r>
            <a:rPr lang="en-US" dirty="0">
              <a:solidFill>
                <a:sysClr val="windowText" lastClr="000000">
                  <a:hueOff val="0"/>
                  <a:satOff val="0"/>
                  <a:lumOff val="0"/>
                  <a:alphaOff val="0"/>
                </a:sysClr>
              </a:solidFill>
              <a:latin typeface="Rockwell"/>
              <a:ea typeface="+mn-ea"/>
              <a:cs typeface="+mn-cs"/>
            </a:rPr>
            <a:t>Short to long life times</a:t>
          </a:r>
        </a:p>
      </dgm:t>
    </dgm:pt>
    <dgm:pt modelId="{CB5DB68F-B577-DD44-A3D8-C18191199D25}" type="parTrans" cxnId="{ABD485DD-8230-D44D-A65F-BD2FF03DDEA0}">
      <dgm:prSet/>
      <dgm:spPr/>
      <dgm:t>
        <a:bodyPr/>
        <a:lstStyle/>
        <a:p>
          <a:endParaRPr lang="en-US"/>
        </a:p>
      </dgm:t>
    </dgm:pt>
    <dgm:pt modelId="{3FF97070-DEB1-E943-86C0-C8617FEF31C8}" type="sibTrans" cxnId="{ABD485DD-8230-D44D-A65F-BD2FF03DDEA0}">
      <dgm:prSet/>
      <dgm:spPr/>
      <dgm:t>
        <a:bodyPr/>
        <a:lstStyle/>
        <a:p>
          <a:endParaRPr lang="en-US"/>
        </a:p>
      </dgm:t>
    </dgm:pt>
    <dgm:pt modelId="{67766214-4425-0740-B0FE-DEB2ED6723C6}">
      <dgm:prSet/>
      <dgm:spPr>
        <a:xfrm>
          <a:off x="3106201" y="2754058"/>
          <a:ext cx="1343910" cy="732091"/>
        </a:xfrm>
        <a:prstGeom prst="rect">
          <a:avLst/>
        </a:prstGeom>
        <a:noFill/>
        <a:ln>
          <a:noFill/>
        </a:ln>
        <a:effectLst/>
        <a:sp3d/>
      </dgm:spPr>
      <dgm:t>
        <a:bodyPr/>
        <a:lstStyle/>
        <a:p>
          <a:pPr rtl="0"/>
          <a:r>
            <a:rPr lang="en-US" dirty="0">
              <a:solidFill>
                <a:sysClr val="windowText" lastClr="000000">
                  <a:hueOff val="0"/>
                  <a:satOff val="0"/>
                  <a:lumOff val="0"/>
                  <a:alphaOff val="0"/>
                </a:sysClr>
              </a:solidFill>
              <a:latin typeface="Rockwell"/>
              <a:ea typeface="+mn-ea"/>
              <a:cs typeface="+mn-cs"/>
            </a:rPr>
            <a:t>Different environmental conditions in terms of radiation, vibrations, and humidity</a:t>
          </a:r>
        </a:p>
      </dgm:t>
    </dgm:pt>
    <dgm:pt modelId="{FE22DBB2-7BCF-6A46-9C95-A9E99D1EE4EC}" type="parTrans" cxnId="{6462F909-32D6-924F-ADB4-84B0128217C8}">
      <dgm:prSet/>
      <dgm:spPr/>
      <dgm:t>
        <a:bodyPr/>
        <a:lstStyle/>
        <a:p>
          <a:endParaRPr lang="en-US"/>
        </a:p>
      </dgm:t>
    </dgm:pt>
    <dgm:pt modelId="{57DA10D3-6BC3-2549-9693-1CB1247D3C86}" type="sibTrans" cxnId="{6462F909-32D6-924F-ADB4-84B0128217C8}">
      <dgm:prSet/>
      <dgm:spPr/>
      <dgm:t>
        <a:bodyPr/>
        <a:lstStyle/>
        <a:p>
          <a:endParaRPr lang="en-US"/>
        </a:p>
      </dgm:t>
    </dgm:pt>
    <dgm:pt modelId="{AF12209E-6564-6B49-88A7-A92B6FAE76CB}">
      <dgm:prSet/>
      <dgm:spPr>
        <a:xfrm>
          <a:off x="1538305" y="1892979"/>
          <a:ext cx="1273579" cy="895940"/>
        </a:xfrm>
        <a:prstGeom prst="rect">
          <a:avLst/>
        </a:prstGeom>
        <a:noFill/>
        <a:ln>
          <a:noFill/>
        </a:ln>
        <a:effectLst/>
        <a:sp3d/>
      </dgm:spPr>
      <dgm:t>
        <a:bodyPr/>
        <a:lstStyle/>
        <a:p>
          <a:pPr rtl="0"/>
          <a:r>
            <a:rPr lang="en-US" dirty="0">
              <a:solidFill>
                <a:sysClr val="windowText" lastClr="000000">
                  <a:hueOff val="0"/>
                  <a:satOff val="0"/>
                  <a:lumOff val="0"/>
                  <a:alphaOff val="0"/>
                </a:sysClr>
              </a:solidFill>
              <a:latin typeface="Rockwell"/>
              <a:ea typeface="+mn-ea"/>
              <a:cs typeface="+mn-cs"/>
            </a:rPr>
            <a:t>Different application characteristics resulting in static versus dynamic loads, slow to fast speed, compute versus interface intensive tasks, and/or combinations thereof</a:t>
          </a:r>
        </a:p>
      </dgm:t>
    </dgm:pt>
    <dgm:pt modelId="{372FA670-AE19-9646-9C62-55162999835C}" type="parTrans" cxnId="{43CAB501-58BF-D74C-A46E-E9595FE36310}">
      <dgm:prSet/>
      <dgm:spPr/>
      <dgm:t>
        <a:bodyPr/>
        <a:lstStyle/>
        <a:p>
          <a:endParaRPr lang="en-US"/>
        </a:p>
      </dgm:t>
    </dgm:pt>
    <dgm:pt modelId="{26165932-946F-5B4C-9A83-52650077065A}" type="sibTrans" cxnId="{43CAB501-58BF-D74C-A46E-E9595FE36310}">
      <dgm:prSet/>
      <dgm:spPr/>
      <dgm:t>
        <a:bodyPr/>
        <a:lstStyle/>
        <a:p>
          <a:endParaRPr lang="en-US"/>
        </a:p>
      </dgm:t>
    </dgm:pt>
    <dgm:pt modelId="{06CB7568-AEAA-1341-A3B4-C9AE42F93250}">
      <dgm:prSet/>
      <dgm:spPr>
        <a:xfrm>
          <a:off x="1538305" y="697230"/>
          <a:ext cx="1273579" cy="895940"/>
        </a:xfrm>
        <a:prstGeom prst="rect">
          <a:avLst/>
        </a:prstGeom>
        <a:noFill/>
        <a:ln>
          <a:noFill/>
        </a:ln>
        <a:effectLst/>
        <a:sp3d/>
      </dgm:spPr>
      <dgm:t>
        <a:bodyPr/>
        <a:lstStyle/>
        <a:p>
          <a:pPr rtl="0"/>
          <a:r>
            <a:rPr lang="en-GB" dirty="0">
              <a:solidFill>
                <a:sysClr val="windowText" lastClr="000000">
                  <a:hueOff val="0"/>
                  <a:satOff val="0"/>
                  <a:lumOff val="0"/>
                  <a:alphaOff val="0"/>
                </a:sysClr>
              </a:solidFill>
              <a:latin typeface="Rockwell"/>
              <a:ea typeface="+mn-ea"/>
              <a:cs typeface="+mn-cs"/>
            </a:rPr>
            <a:t>Different models of computation ranging from discrete event systems to hybrid systems</a:t>
          </a:r>
        </a:p>
      </dgm:t>
    </dgm:pt>
    <dgm:pt modelId="{B8E2D048-E5B7-8040-A381-4202F3B451E6}" type="parTrans" cxnId="{D094100F-99E0-6843-81EB-945481A0CAE0}">
      <dgm:prSet/>
      <dgm:spPr/>
      <dgm:t>
        <a:bodyPr/>
        <a:lstStyle/>
        <a:p>
          <a:endParaRPr lang="en-US"/>
        </a:p>
      </dgm:t>
    </dgm:pt>
    <dgm:pt modelId="{49309F1D-A19B-174C-A148-EA315C0C8B41}" type="sibTrans" cxnId="{D094100F-99E0-6843-81EB-945481A0CAE0}">
      <dgm:prSet/>
      <dgm:spPr/>
      <dgm:t>
        <a:bodyPr/>
        <a:lstStyle/>
        <a:p>
          <a:endParaRPr lang="en-US"/>
        </a:p>
      </dgm:t>
    </dgm:pt>
    <dgm:pt modelId="{ED39875A-1A29-0A42-92DA-920A14DB0B38}" type="pres">
      <dgm:prSet presAssocID="{90370916-7821-BC47-86C3-DDEA474FDAE6}" presName="compositeShape" presStyleCnt="0">
        <dgm:presLayoutVars>
          <dgm:chMax val="7"/>
          <dgm:dir/>
          <dgm:resizeHandles val="exact"/>
        </dgm:presLayoutVars>
      </dgm:prSet>
      <dgm:spPr/>
    </dgm:pt>
    <dgm:pt modelId="{41033495-0AB5-3347-9F41-3A6420976391}" type="pres">
      <dgm:prSet presAssocID="{14D2A45B-408A-0347-A55C-50241904CD4A}" presName="circ1" presStyleLbl="vennNode1" presStyleIdx="0" presStyleCnt="6"/>
      <dgm:spPr>
        <a:xfrm>
          <a:off x="3240592" y="802511"/>
          <a:ext cx="1075128" cy="1075128"/>
        </a:xfrm>
        <a:prstGeom prst="ellipse">
          <a:avLst/>
        </a:prstGeom>
        <a:gradFill rotWithShape="0">
          <a:gsLst>
            <a:gs pos="0">
              <a:srgbClr val="663366">
                <a:alpha val="50000"/>
                <a:hueOff val="0"/>
                <a:satOff val="0"/>
                <a:lumOff val="0"/>
                <a:alphaOff val="0"/>
                <a:shade val="40000"/>
                <a:alpha val="100000"/>
                <a:satMod val="150000"/>
                <a:lumMod val="100000"/>
              </a:srgbClr>
            </a:gs>
            <a:gs pos="100000">
              <a:srgbClr val="663366">
                <a:alpha val="50000"/>
                <a:hueOff val="0"/>
                <a:satOff val="0"/>
                <a:lumOff val="0"/>
                <a:alphaOff val="0"/>
                <a:tint val="70000"/>
                <a:shade val="100000"/>
                <a:alpha val="100000"/>
                <a:satMod val="200000"/>
                <a:lumMod val="100000"/>
              </a:srgbClr>
            </a:gs>
          </a:gsLst>
          <a:lin ang="5400000" scaled="1"/>
        </a:gradFill>
        <a:ln>
          <a:noFill/>
        </a:ln>
        <a:effectLst/>
      </dgm:spPr>
    </dgm:pt>
    <dgm:pt modelId="{FF3AA9C1-436C-1549-99D1-43046F12F793}" type="pres">
      <dgm:prSet presAssocID="{14D2A45B-408A-0347-A55C-50241904CD4A}" presName="circ1Tx" presStyleLbl="revTx" presStyleIdx="0" presStyleCnt="0">
        <dgm:presLayoutVars>
          <dgm:chMax val="0"/>
          <dgm:chPref val="0"/>
          <dgm:bulletEnabled val="1"/>
        </dgm:presLayoutVars>
      </dgm:prSet>
      <dgm:spPr/>
    </dgm:pt>
    <dgm:pt modelId="{158B2BE4-01B1-9744-9781-5BE2B4266500}" type="pres">
      <dgm:prSet presAssocID="{BD6EB414-FBAC-784D-A358-341089D5106D}" presName="circ2" presStyleLbl="vennNode1" presStyleIdx="1" presStyleCnt="6"/>
      <dgm:spPr>
        <a:xfrm>
          <a:off x="3589561" y="1004011"/>
          <a:ext cx="1075128" cy="1075128"/>
        </a:xfrm>
        <a:prstGeom prst="ellipse">
          <a:avLst/>
        </a:prstGeom>
        <a:gradFill rotWithShape="0">
          <a:gsLst>
            <a:gs pos="0">
              <a:srgbClr val="663366">
                <a:alpha val="50000"/>
                <a:hueOff val="0"/>
                <a:satOff val="0"/>
                <a:lumOff val="0"/>
                <a:alphaOff val="0"/>
                <a:shade val="40000"/>
                <a:alpha val="100000"/>
                <a:satMod val="150000"/>
                <a:lumMod val="100000"/>
              </a:srgbClr>
            </a:gs>
            <a:gs pos="100000">
              <a:srgbClr val="663366">
                <a:alpha val="50000"/>
                <a:hueOff val="0"/>
                <a:satOff val="0"/>
                <a:lumOff val="0"/>
                <a:alphaOff val="0"/>
                <a:tint val="70000"/>
                <a:shade val="100000"/>
                <a:alpha val="100000"/>
                <a:satMod val="200000"/>
                <a:lumMod val="100000"/>
              </a:srgbClr>
            </a:gs>
          </a:gsLst>
          <a:lin ang="5400000" scaled="1"/>
        </a:gradFill>
        <a:ln>
          <a:noFill/>
        </a:ln>
        <a:effectLst/>
      </dgm:spPr>
    </dgm:pt>
    <dgm:pt modelId="{6BCC764E-9EE4-9346-9CC8-D998ECBE2C51}" type="pres">
      <dgm:prSet presAssocID="{BD6EB414-FBAC-784D-A358-341089D5106D}" presName="circ2Tx" presStyleLbl="revTx" presStyleIdx="0" presStyleCnt="0">
        <dgm:presLayoutVars>
          <dgm:chMax val="0"/>
          <dgm:chPref val="0"/>
          <dgm:bulletEnabled val="1"/>
        </dgm:presLayoutVars>
      </dgm:prSet>
      <dgm:spPr/>
    </dgm:pt>
    <dgm:pt modelId="{A22763CB-40A3-1245-8A84-C4C458A50E95}" type="pres">
      <dgm:prSet presAssocID="{17C72029-AA74-C44F-9BD2-17F9CDC39698}" presName="circ3" presStyleLbl="vennNode1" presStyleIdx="2" presStyleCnt="6"/>
      <dgm:spPr>
        <a:xfrm>
          <a:off x="3589561" y="1407010"/>
          <a:ext cx="1075128" cy="1075128"/>
        </a:xfrm>
        <a:prstGeom prst="ellipse">
          <a:avLst/>
        </a:prstGeom>
        <a:gradFill rotWithShape="0">
          <a:gsLst>
            <a:gs pos="0">
              <a:srgbClr val="663366">
                <a:alpha val="50000"/>
                <a:hueOff val="0"/>
                <a:satOff val="0"/>
                <a:lumOff val="0"/>
                <a:alphaOff val="0"/>
                <a:shade val="40000"/>
                <a:alpha val="100000"/>
                <a:satMod val="150000"/>
                <a:lumMod val="100000"/>
              </a:srgbClr>
            </a:gs>
            <a:gs pos="100000">
              <a:srgbClr val="663366">
                <a:alpha val="50000"/>
                <a:hueOff val="0"/>
                <a:satOff val="0"/>
                <a:lumOff val="0"/>
                <a:alphaOff val="0"/>
                <a:tint val="70000"/>
                <a:shade val="100000"/>
                <a:alpha val="100000"/>
                <a:satMod val="200000"/>
                <a:lumMod val="100000"/>
              </a:srgbClr>
            </a:gs>
          </a:gsLst>
          <a:lin ang="5400000" scaled="1"/>
        </a:gradFill>
        <a:ln>
          <a:noFill/>
        </a:ln>
        <a:effectLst/>
      </dgm:spPr>
    </dgm:pt>
    <dgm:pt modelId="{E39AB48A-A32E-0046-BC36-44911CD0CA26}" type="pres">
      <dgm:prSet presAssocID="{17C72029-AA74-C44F-9BD2-17F9CDC39698}" presName="circ3Tx" presStyleLbl="revTx" presStyleIdx="0" presStyleCnt="0">
        <dgm:presLayoutVars>
          <dgm:chMax val="0"/>
          <dgm:chPref val="0"/>
          <dgm:bulletEnabled val="1"/>
        </dgm:presLayoutVars>
      </dgm:prSet>
      <dgm:spPr/>
    </dgm:pt>
    <dgm:pt modelId="{F9664937-969B-E246-9007-2F61E9AEFDD6}" type="pres">
      <dgm:prSet presAssocID="{67766214-4425-0740-B0FE-DEB2ED6723C6}" presName="circ4" presStyleLbl="vennNode1" presStyleIdx="3" presStyleCnt="6"/>
      <dgm:spPr>
        <a:xfrm>
          <a:off x="3240592" y="1608858"/>
          <a:ext cx="1075128" cy="1075128"/>
        </a:xfrm>
        <a:prstGeom prst="ellipse">
          <a:avLst/>
        </a:prstGeom>
        <a:gradFill rotWithShape="0">
          <a:gsLst>
            <a:gs pos="0">
              <a:srgbClr val="663366">
                <a:alpha val="50000"/>
                <a:hueOff val="0"/>
                <a:satOff val="0"/>
                <a:lumOff val="0"/>
                <a:alphaOff val="0"/>
                <a:shade val="40000"/>
                <a:alpha val="100000"/>
                <a:satMod val="150000"/>
                <a:lumMod val="100000"/>
              </a:srgbClr>
            </a:gs>
            <a:gs pos="100000">
              <a:srgbClr val="663366">
                <a:alpha val="50000"/>
                <a:hueOff val="0"/>
                <a:satOff val="0"/>
                <a:lumOff val="0"/>
                <a:alphaOff val="0"/>
                <a:tint val="70000"/>
                <a:shade val="100000"/>
                <a:alpha val="100000"/>
                <a:satMod val="200000"/>
                <a:lumMod val="100000"/>
              </a:srgbClr>
            </a:gs>
          </a:gsLst>
          <a:lin ang="5400000" scaled="1"/>
        </a:gradFill>
        <a:ln>
          <a:noFill/>
        </a:ln>
        <a:effectLst/>
      </dgm:spPr>
    </dgm:pt>
    <dgm:pt modelId="{D6FBAE12-6862-0D40-BDF7-BF7144E1B78B}" type="pres">
      <dgm:prSet presAssocID="{67766214-4425-0740-B0FE-DEB2ED6723C6}" presName="circ4Tx" presStyleLbl="revTx" presStyleIdx="0" presStyleCnt="0">
        <dgm:presLayoutVars>
          <dgm:chMax val="0"/>
          <dgm:chPref val="0"/>
          <dgm:bulletEnabled val="1"/>
        </dgm:presLayoutVars>
      </dgm:prSet>
      <dgm:spPr/>
    </dgm:pt>
    <dgm:pt modelId="{D31D91C6-3EA7-7642-A6A0-57D68BB4EE01}" type="pres">
      <dgm:prSet presAssocID="{AF12209E-6564-6B49-88A7-A92B6FAE76CB}" presName="circ5" presStyleLbl="vennNode1" presStyleIdx="4" presStyleCnt="6"/>
      <dgm:spPr>
        <a:xfrm>
          <a:off x="2891623" y="1407010"/>
          <a:ext cx="1075128" cy="1075128"/>
        </a:xfrm>
        <a:prstGeom prst="ellipse">
          <a:avLst/>
        </a:prstGeom>
        <a:gradFill rotWithShape="0">
          <a:gsLst>
            <a:gs pos="0">
              <a:srgbClr val="663366">
                <a:alpha val="50000"/>
                <a:hueOff val="0"/>
                <a:satOff val="0"/>
                <a:lumOff val="0"/>
                <a:alphaOff val="0"/>
                <a:shade val="40000"/>
                <a:alpha val="100000"/>
                <a:satMod val="150000"/>
                <a:lumMod val="100000"/>
              </a:srgbClr>
            </a:gs>
            <a:gs pos="100000">
              <a:srgbClr val="663366">
                <a:alpha val="50000"/>
                <a:hueOff val="0"/>
                <a:satOff val="0"/>
                <a:lumOff val="0"/>
                <a:alphaOff val="0"/>
                <a:tint val="70000"/>
                <a:shade val="100000"/>
                <a:alpha val="100000"/>
                <a:satMod val="200000"/>
                <a:lumMod val="100000"/>
              </a:srgbClr>
            </a:gs>
          </a:gsLst>
          <a:lin ang="5400000" scaled="1"/>
        </a:gradFill>
        <a:ln>
          <a:noFill/>
        </a:ln>
        <a:effectLst/>
      </dgm:spPr>
    </dgm:pt>
    <dgm:pt modelId="{E837185F-40ED-C743-A4C8-6859F93A220A}" type="pres">
      <dgm:prSet presAssocID="{AF12209E-6564-6B49-88A7-A92B6FAE76CB}" presName="circ5Tx" presStyleLbl="revTx" presStyleIdx="0" presStyleCnt="0">
        <dgm:presLayoutVars>
          <dgm:chMax val="0"/>
          <dgm:chPref val="0"/>
          <dgm:bulletEnabled val="1"/>
        </dgm:presLayoutVars>
      </dgm:prSet>
      <dgm:spPr/>
    </dgm:pt>
    <dgm:pt modelId="{62C008ED-3847-1A46-9E8A-7E967D7B7478}" type="pres">
      <dgm:prSet presAssocID="{06CB7568-AEAA-1341-A3B4-C9AE42F93250}" presName="circ6" presStyleLbl="vennNode1" presStyleIdx="5" presStyleCnt="6"/>
      <dgm:spPr>
        <a:xfrm>
          <a:off x="2891623" y="1004011"/>
          <a:ext cx="1075128" cy="1075128"/>
        </a:xfrm>
        <a:prstGeom prst="ellipse">
          <a:avLst/>
        </a:prstGeom>
        <a:gradFill rotWithShape="0">
          <a:gsLst>
            <a:gs pos="0">
              <a:srgbClr val="663366">
                <a:alpha val="50000"/>
                <a:hueOff val="0"/>
                <a:satOff val="0"/>
                <a:lumOff val="0"/>
                <a:alphaOff val="0"/>
                <a:shade val="40000"/>
                <a:alpha val="100000"/>
                <a:satMod val="150000"/>
                <a:lumMod val="100000"/>
              </a:srgbClr>
            </a:gs>
            <a:gs pos="100000">
              <a:srgbClr val="663366">
                <a:alpha val="50000"/>
                <a:hueOff val="0"/>
                <a:satOff val="0"/>
                <a:lumOff val="0"/>
                <a:alphaOff val="0"/>
                <a:tint val="70000"/>
                <a:shade val="100000"/>
                <a:alpha val="100000"/>
                <a:satMod val="200000"/>
                <a:lumMod val="100000"/>
              </a:srgbClr>
            </a:gs>
          </a:gsLst>
          <a:lin ang="5400000" scaled="1"/>
        </a:gradFill>
        <a:ln>
          <a:noFill/>
        </a:ln>
        <a:effectLst/>
      </dgm:spPr>
    </dgm:pt>
    <dgm:pt modelId="{6B8C8901-D616-5640-B70F-B0FA41B1FCE4}" type="pres">
      <dgm:prSet presAssocID="{06CB7568-AEAA-1341-A3B4-C9AE42F93250}" presName="circ6Tx" presStyleLbl="revTx" presStyleIdx="0" presStyleCnt="0">
        <dgm:presLayoutVars>
          <dgm:chMax val="0"/>
          <dgm:chPref val="0"/>
          <dgm:bulletEnabled val="1"/>
        </dgm:presLayoutVars>
      </dgm:prSet>
      <dgm:spPr/>
    </dgm:pt>
  </dgm:ptLst>
  <dgm:cxnLst>
    <dgm:cxn modelId="{43CAB501-58BF-D74C-A46E-E9595FE36310}" srcId="{90370916-7821-BC47-86C3-DDEA474FDAE6}" destId="{AF12209E-6564-6B49-88A7-A92B6FAE76CB}" srcOrd="4" destOrd="0" parTransId="{372FA670-AE19-9646-9C62-55162999835C}" sibTransId="{26165932-946F-5B4C-9A83-52650077065A}"/>
    <dgm:cxn modelId="{5D0AC201-BF15-4ADF-995E-5824206B6580}" type="presOf" srcId="{17C72029-AA74-C44F-9BD2-17F9CDC39698}" destId="{E39AB48A-A32E-0046-BC36-44911CD0CA26}" srcOrd="0" destOrd="0" presId="urn:microsoft.com/office/officeart/2005/8/layout/venn1"/>
    <dgm:cxn modelId="{6462F909-32D6-924F-ADB4-84B0128217C8}" srcId="{90370916-7821-BC47-86C3-DDEA474FDAE6}" destId="{67766214-4425-0740-B0FE-DEB2ED6723C6}" srcOrd="3" destOrd="0" parTransId="{FE22DBB2-7BCF-6A46-9C95-A9E99D1EE4EC}" sibTransId="{57DA10D3-6BC3-2549-9693-1CB1247D3C86}"/>
    <dgm:cxn modelId="{D094100F-99E0-6843-81EB-945481A0CAE0}" srcId="{90370916-7821-BC47-86C3-DDEA474FDAE6}" destId="{06CB7568-AEAA-1341-A3B4-C9AE42F93250}" srcOrd="5" destOrd="0" parTransId="{B8E2D048-E5B7-8040-A381-4202F3B451E6}" sibTransId="{49309F1D-A19B-174C-A148-EA315C0C8B41}"/>
    <dgm:cxn modelId="{4C883023-8412-48E4-A2F4-3C0D6FA1A35A}" type="presOf" srcId="{BD6EB414-FBAC-784D-A358-341089D5106D}" destId="{6BCC764E-9EE4-9346-9CC8-D998ECBE2C51}" srcOrd="0" destOrd="0" presId="urn:microsoft.com/office/officeart/2005/8/layout/venn1"/>
    <dgm:cxn modelId="{17EBBC32-E5C8-45BE-8E9E-3B62FB67B916}" type="presOf" srcId="{67766214-4425-0740-B0FE-DEB2ED6723C6}" destId="{D6FBAE12-6862-0D40-BDF7-BF7144E1B78B}" srcOrd="0" destOrd="0" presId="urn:microsoft.com/office/officeart/2005/8/layout/venn1"/>
    <dgm:cxn modelId="{4B1D8A3B-F85C-3B4D-9B4B-DF01AE15CBD9}" srcId="{90370916-7821-BC47-86C3-DDEA474FDAE6}" destId="{14D2A45B-408A-0347-A55C-50241904CD4A}" srcOrd="0" destOrd="0" parTransId="{AD787C61-7A7A-3440-B1F0-7DE5FFA00F3F}" sibTransId="{A5B05B49-19A7-3348-9A36-922BCC8099FF}"/>
    <dgm:cxn modelId="{9715303E-9531-45A6-B3E7-7037549AB220}" type="presOf" srcId="{90370916-7821-BC47-86C3-DDEA474FDAE6}" destId="{ED39875A-1A29-0A42-92DA-920A14DB0B38}" srcOrd="0" destOrd="0" presId="urn:microsoft.com/office/officeart/2005/8/layout/venn1"/>
    <dgm:cxn modelId="{84A0F142-92C8-4164-881C-9AFAFC143F2A}" type="presOf" srcId="{06CB7568-AEAA-1341-A3B4-C9AE42F93250}" destId="{6B8C8901-D616-5640-B70F-B0FA41B1FCE4}" srcOrd="0" destOrd="0" presId="urn:microsoft.com/office/officeart/2005/8/layout/venn1"/>
    <dgm:cxn modelId="{462CF466-9F3E-4625-9F69-049503275B35}" type="presOf" srcId="{14D2A45B-408A-0347-A55C-50241904CD4A}" destId="{FF3AA9C1-436C-1549-99D1-43046F12F793}" srcOrd="0" destOrd="0" presId="urn:microsoft.com/office/officeart/2005/8/layout/venn1"/>
    <dgm:cxn modelId="{A08B446F-CFEB-4592-A221-0F4F2465F459}" type="presOf" srcId="{AF12209E-6564-6B49-88A7-A92B6FAE76CB}" destId="{E837185F-40ED-C743-A4C8-6859F93A220A}" srcOrd="0" destOrd="0" presId="urn:microsoft.com/office/officeart/2005/8/layout/venn1"/>
    <dgm:cxn modelId="{ABD485DD-8230-D44D-A65F-BD2FF03DDEA0}" srcId="{90370916-7821-BC47-86C3-DDEA474FDAE6}" destId="{17C72029-AA74-C44F-9BD2-17F9CDC39698}" srcOrd="2" destOrd="0" parTransId="{CB5DB68F-B577-DD44-A3D8-C18191199D25}" sibTransId="{3FF97070-DEB1-E943-86C0-C8617FEF31C8}"/>
    <dgm:cxn modelId="{96A3EAE6-64A5-754E-AC14-77F39A36043E}" srcId="{90370916-7821-BC47-86C3-DDEA474FDAE6}" destId="{BD6EB414-FBAC-784D-A358-341089D5106D}" srcOrd="1" destOrd="0" parTransId="{06EA00F2-6AB6-1246-B98B-46B7FB3A80D3}" sibTransId="{BAEA27F5-D69B-8E42-B3F7-8DB060860B4E}"/>
    <dgm:cxn modelId="{E97AA757-EA9F-4B69-B1A9-556B8D663801}" type="presParOf" srcId="{ED39875A-1A29-0A42-92DA-920A14DB0B38}" destId="{41033495-0AB5-3347-9F41-3A6420976391}" srcOrd="0" destOrd="0" presId="urn:microsoft.com/office/officeart/2005/8/layout/venn1"/>
    <dgm:cxn modelId="{2A52FA6B-4372-4A4F-91DE-D5BC7732989D}" type="presParOf" srcId="{ED39875A-1A29-0A42-92DA-920A14DB0B38}" destId="{FF3AA9C1-436C-1549-99D1-43046F12F793}" srcOrd="1" destOrd="0" presId="urn:microsoft.com/office/officeart/2005/8/layout/venn1"/>
    <dgm:cxn modelId="{998E8FB4-9294-407D-8975-0C3B217C7902}" type="presParOf" srcId="{ED39875A-1A29-0A42-92DA-920A14DB0B38}" destId="{158B2BE4-01B1-9744-9781-5BE2B4266500}" srcOrd="2" destOrd="0" presId="urn:microsoft.com/office/officeart/2005/8/layout/venn1"/>
    <dgm:cxn modelId="{62EE26F6-44FE-4916-B858-6F0E43701343}" type="presParOf" srcId="{ED39875A-1A29-0A42-92DA-920A14DB0B38}" destId="{6BCC764E-9EE4-9346-9CC8-D998ECBE2C51}" srcOrd="3" destOrd="0" presId="urn:microsoft.com/office/officeart/2005/8/layout/venn1"/>
    <dgm:cxn modelId="{FB829E52-A196-41D6-B55A-86F5E4327CF2}" type="presParOf" srcId="{ED39875A-1A29-0A42-92DA-920A14DB0B38}" destId="{A22763CB-40A3-1245-8A84-C4C458A50E95}" srcOrd="4" destOrd="0" presId="urn:microsoft.com/office/officeart/2005/8/layout/venn1"/>
    <dgm:cxn modelId="{9E46A295-091C-4216-890C-331A4A66BD24}" type="presParOf" srcId="{ED39875A-1A29-0A42-92DA-920A14DB0B38}" destId="{E39AB48A-A32E-0046-BC36-44911CD0CA26}" srcOrd="5" destOrd="0" presId="urn:microsoft.com/office/officeart/2005/8/layout/venn1"/>
    <dgm:cxn modelId="{B3004C00-AC5A-4931-9C75-51DB470A2BCA}" type="presParOf" srcId="{ED39875A-1A29-0A42-92DA-920A14DB0B38}" destId="{F9664937-969B-E246-9007-2F61E9AEFDD6}" srcOrd="6" destOrd="0" presId="urn:microsoft.com/office/officeart/2005/8/layout/venn1"/>
    <dgm:cxn modelId="{5603D6F0-86D4-4E7F-B463-BB83A4AAE17B}" type="presParOf" srcId="{ED39875A-1A29-0A42-92DA-920A14DB0B38}" destId="{D6FBAE12-6862-0D40-BDF7-BF7144E1B78B}" srcOrd="7" destOrd="0" presId="urn:microsoft.com/office/officeart/2005/8/layout/venn1"/>
    <dgm:cxn modelId="{D1135E0E-8184-416E-966D-6DF3F6A99331}" type="presParOf" srcId="{ED39875A-1A29-0A42-92DA-920A14DB0B38}" destId="{D31D91C6-3EA7-7642-A6A0-57D68BB4EE01}" srcOrd="8" destOrd="0" presId="urn:microsoft.com/office/officeart/2005/8/layout/venn1"/>
    <dgm:cxn modelId="{6DE4D3DC-DF80-47F5-BD2A-7F875146B865}" type="presParOf" srcId="{ED39875A-1A29-0A42-92DA-920A14DB0B38}" destId="{E837185F-40ED-C743-A4C8-6859F93A220A}" srcOrd="9" destOrd="0" presId="urn:microsoft.com/office/officeart/2005/8/layout/venn1"/>
    <dgm:cxn modelId="{4A97FA0C-57DA-4BA4-821E-D19C360E77E7}" type="presParOf" srcId="{ED39875A-1A29-0A42-92DA-920A14DB0B38}" destId="{62C008ED-3847-1A46-9E8A-7E967D7B7478}" srcOrd="10" destOrd="0" presId="urn:microsoft.com/office/officeart/2005/8/layout/venn1"/>
    <dgm:cxn modelId="{3D820C91-FD52-4474-8AEB-EE37D39DAE31}" type="presParOf" srcId="{ED39875A-1A29-0A42-92DA-920A14DB0B38}" destId="{6B8C8901-D616-5640-B70F-B0FA41B1FCE4}" srcOrd="11"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18C8D-A7AF-7D4C-97BE-7296A4D1F7E4}">
      <dsp:nvSpPr>
        <dsp:cNvPr id="0" name=""/>
        <dsp:cNvSpPr/>
      </dsp:nvSpPr>
      <dsp:spPr>
        <a:xfrm rot="16200000">
          <a:off x="-1421766" y="1421766"/>
          <a:ext cx="3657600" cy="814067"/>
        </a:xfrm>
        <a:prstGeom prst="flowChartManualOperation">
          <a:avLst/>
        </a:prstGeom>
        <a:gradFill rotWithShape="0">
          <a:gsLst>
            <a:gs pos="0">
              <a:srgbClr val="2D2DB9">
                <a:hueOff val="0"/>
                <a:satOff val="0"/>
                <a:lumOff val="0"/>
                <a:alphaOff val="0"/>
                <a:satMod val="103000"/>
                <a:lumMod val="102000"/>
                <a:tint val="94000"/>
              </a:srgbClr>
            </a:gs>
            <a:gs pos="50000">
              <a:srgbClr val="2D2DB9">
                <a:hueOff val="0"/>
                <a:satOff val="0"/>
                <a:lumOff val="0"/>
                <a:alphaOff val="0"/>
                <a:satMod val="110000"/>
                <a:lumMod val="100000"/>
                <a:shade val="100000"/>
              </a:srgbClr>
            </a:gs>
            <a:gs pos="100000">
              <a:srgbClr val="2D2DB9">
                <a:hueOff val="0"/>
                <a:satOff val="0"/>
                <a:lumOff val="0"/>
                <a:alphaOff val="0"/>
                <a:lumMod val="99000"/>
                <a:satMod val="120000"/>
                <a:shade val="78000"/>
              </a:srgb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0" tIns="0" rIns="66675" bIns="0" numCol="1" spcCol="1270" anchor="ctr" anchorCtr="0">
          <a:noAutofit/>
        </a:bodyPr>
        <a:lstStyle/>
        <a:p>
          <a:pPr marL="0" lvl="0" indent="0" algn="ctr" defTabSz="466725" rtl="0">
            <a:lnSpc>
              <a:spcPct val="90000"/>
            </a:lnSpc>
            <a:spcBef>
              <a:spcPct val="0"/>
            </a:spcBef>
            <a:spcAft>
              <a:spcPct val="35000"/>
            </a:spcAft>
            <a:buNone/>
          </a:pPr>
          <a:r>
            <a:rPr lang="en-US" sz="1050" b="1" kern="1200" dirty="0">
              <a:solidFill>
                <a:srgbClr val="FFFFFF"/>
              </a:solidFill>
              <a:effectLst/>
              <a:latin typeface="Times New Roman"/>
              <a:ea typeface="+mn-ea"/>
              <a:cs typeface="+mn-cs"/>
            </a:rPr>
            <a:t>Weighed </a:t>
          </a:r>
        </a:p>
        <a:p>
          <a:pPr marL="0" lvl="0" indent="0" algn="ctr" defTabSz="466725" rtl="0">
            <a:lnSpc>
              <a:spcPct val="90000"/>
            </a:lnSpc>
            <a:spcBef>
              <a:spcPct val="0"/>
            </a:spcBef>
            <a:spcAft>
              <a:spcPct val="35000"/>
            </a:spcAft>
            <a:buNone/>
          </a:pPr>
          <a:r>
            <a:rPr lang="en-US" sz="1050" b="1" kern="1200" dirty="0">
              <a:solidFill>
                <a:srgbClr val="FFFFFF"/>
              </a:solidFill>
              <a:effectLst/>
              <a:latin typeface="Times New Roman"/>
              <a:ea typeface="+mn-ea"/>
              <a:cs typeface="+mn-cs"/>
            </a:rPr>
            <a:t>30 </a:t>
          </a:r>
        </a:p>
        <a:p>
          <a:pPr marL="0" lvl="0" indent="0" algn="ctr" defTabSz="466725" rtl="0">
            <a:lnSpc>
              <a:spcPct val="90000"/>
            </a:lnSpc>
            <a:spcBef>
              <a:spcPct val="0"/>
            </a:spcBef>
            <a:spcAft>
              <a:spcPct val="35000"/>
            </a:spcAft>
            <a:buNone/>
          </a:pPr>
          <a:r>
            <a:rPr lang="en-US" sz="1050" b="1" kern="1200" dirty="0">
              <a:solidFill>
                <a:srgbClr val="FFFFFF"/>
              </a:solidFill>
              <a:effectLst/>
              <a:latin typeface="Times New Roman"/>
              <a:ea typeface="+mn-ea"/>
              <a:cs typeface="+mn-cs"/>
            </a:rPr>
            <a:t>tons</a:t>
          </a:r>
        </a:p>
      </dsp:txBody>
      <dsp:txXfrm rot="5400000">
        <a:off x="0" y="731520"/>
        <a:ext cx="814067" cy="2194560"/>
      </dsp:txXfrm>
    </dsp:sp>
    <dsp:sp modelId="{11D6AB6E-035D-1F42-9027-7BD2139C4CDA}">
      <dsp:nvSpPr>
        <dsp:cNvPr id="0" name=""/>
        <dsp:cNvSpPr/>
      </dsp:nvSpPr>
      <dsp:spPr>
        <a:xfrm rot="16200000">
          <a:off x="-450023" y="1338988"/>
          <a:ext cx="3657600" cy="979623"/>
        </a:xfrm>
        <a:prstGeom prst="flowChartManualOperation">
          <a:avLst/>
        </a:prstGeom>
        <a:gradFill rotWithShape="0">
          <a:gsLst>
            <a:gs pos="0">
              <a:srgbClr val="2D2DB9">
                <a:hueOff val="0"/>
                <a:satOff val="0"/>
                <a:lumOff val="0"/>
                <a:alphaOff val="0"/>
                <a:satMod val="103000"/>
                <a:lumMod val="102000"/>
                <a:tint val="94000"/>
              </a:srgbClr>
            </a:gs>
            <a:gs pos="50000">
              <a:srgbClr val="2D2DB9">
                <a:hueOff val="0"/>
                <a:satOff val="0"/>
                <a:lumOff val="0"/>
                <a:alphaOff val="0"/>
                <a:satMod val="110000"/>
                <a:lumMod val="100000"/>
                <a:shade val="100000"/>
              </a:srgbClr>
            </a:gs>
            <a:gs pos="100000">
              <a:srgbClr val="2D2DB9">
                <a:hueOff val="0"/>
                <a:satOff val="0"/>
                <a:lumOff val="0"/>
                <a:alphaOff val="0"/>
                <a:lumMod val="99000"/>
                <a:satMod val="120000"/>
                <a:shade val="78000"/>
              </a:srgb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0" tIns="0" rIns="66675" bIns="0" numCol="1" spcCol="1270" anchor="ctr" anchorCtr="0">
          <a:noAutofit/>
        </a:bodyPr>
        <a:lstStyle/>
        <a:p>
          <a:pPr marL="0" lvl="0" indent="0" algn="ctr" defTabSz="466725" rtl="0">
            <a:lnSpc>
              <a:spcPct val="90000"/>
            </a:lnSpc>
            <a:spcBef>
              <a:spcPct val="0"/>
            </a:spcBef>
            <a:spcAft>
              <a:spcPct val="35000"/>
            </a:spcAft>
            <a:buNone/>
          </a:pPr>
          <a:r>
            <a:rPr lang="en-US" sz="1050" b="1" kern="1200" dirty="0">
              <a:solidFill>
                <a:srgbClr val="FFFFFF"/>
              </a:solidFill>
              <a:effectLst/>
              <a:latin typeface="Times New Roman"/>
              <a:ea typeface="+mn-ea"/>
              <a:cs typeface="+mn-cs"/>
            </a:rPr>
            <a:t>Occupied </a:t>
          </a:r>
        </a:p>
        <a:p>
          <a:pPr marL="0" lvl="0" indent="0" algn="ctr" defTabSz="466725" rtl="0">
            <a:lnSpc>
              <a:spcPct val="90000"/>
            </a:lnSpc>
            <a:spcBef>
              <a:spcPct val="0"/>
            </a:spcBef>
            <a:spcAft>
              <a:spcPct val="35000"/>
            </a:spcAft>
            <a:buNone/>
          </a:pPr>
          <a:r>
            <a:rPr lang="en-US" sz="1050" b="1" kern="1200" dirty="0">
              <a:solidFill>
                <a:srgbClr val="FFFFFF"/>
              </a:solidFill>
              <a:effectLst/>
              <a:latin typeface="Times New Roman"/>
              <a:ea typeface="+mn-ea"/>
              <a:cs typeface="+mn-cs"/>
            </a:rPr>
            <a:t>1500 </a:t>
          </a:r>
        </a:p>
        <a:p>
          <a:pPr marL="0" lvl="0" indent="0" algn="ctr" defTabSz="466725" rtl="0">
            <a:lnSpc>
              <a:spcPct val="90000"/>
            </a:lnSpc>
            <a:spcBef>
              <a:spcPct val="0"/>
            </a:spcBef>
            <a:spcAft>
              <a:spcPct val="35000"/>
            </a:spcAft>
            <a:buNone/>
          </a:pPr>
          <a:r>
            <a:rPr lang="en-US" sz="1050" b="1" kern="1200" dirty="0">
              <a:solidFill>
                <a:srgbClr val="FFFFFF"/>
              </a:solidFill>
              <a:effectLst/>
              <a:latin typeface="Times New Roman"/>
              <a:ea typeface="+mn-ea"/>
              <a:cs typeface="+mn-cs"/>
            </a:rPr>
            <a:t>square</a:t>
          </a:r>
        </a:p>
        <a:p>
          <a:pPr marL="0" lvl="0" indent="0" algn="ctr" defTabSz="466725" rtl="0">
            <a:lnSpc>
              <a:spcPct val="90000"/>
            </a:lnSpc>
            <a:spcBef>
              <a:spcPct val="0"/>
            </a:spcBef>
            <a:spcAft>
              <a:spcPct val="35000"/>
            </a:spcAft>
            <a:buNone/>
          </a:pPr>
          <a:r>
            <a:rPr lang="en-US" sz="1050" b="1" kern="1200" dirty="0">
              <a:solidFill>
                <a:srgbClr val="FFFFFF"/>
              </a:solidFill>
              <a:effectLst/>
              <a:latin typeface="Times New Roman"/>
              <a:ea typeface="+mn-ea"/>
              <a:cs typeface="+mn-cs"/>
            </a:rPr>
            <a:t> feet </a:t>
          </a:r>
        </a:p>
        <a:p>
          <a:pPr marL="0" lvl="0" indent="0" algn="ctr" defTabSz="466725" rtl="0">
            <a:lnSpc>
              <a:spcPct val="90000"/>
            </a:lnSpc>
            <a:spcBef>
              <a:spcPct val="0"/>
            </a:spcBef>
            <a:spcAft>
              <a:spcPct val="35000"/>
            </a:spcAft>
            <a:buNone/>
          </a:pPr>
          <a:r>
            <a:rPr lang="en-US" sz="1050" b="1" kern="1200" dirty="0">
              <a:solidFill>
                <a:srgbClr val="FFFFFF"/>
              </a:solidFill>
              <a:effectLst/>
              <a:latin typeface="Times New Roman"/>
              <a:ea typeface="+mn-ea"/>
              <a:cs typeface="+mn-cs"/>
            </a:rPr>
            <a:t>of</a:t>
          </a:r>
        </a:p>
        <a:p>
          <a:pPr marL="0" lvl="0" indent="0" algn="ctr" defTabSz="466725" rtl="0">
            <a:lnSpc>
              <a:spcPct val="90000"/>
            </a:lnSpc>
            <a:spcBef>
              <a:spcPct val="0"/>
            </a:spcBef>
            <a:spcAft>
              <a:spcPct val="35000"/>
            </a:spcAft>
            <a:buNone/>
          </a:pPr>
          <a:r>
            <a:rPr lang="en-US" sz="1050" b="1" kern="1200" dirty="0">
              <a:solidFill>
                <a:srgbClr val="FFFFFF"/>
              </a:solidFill>
              <a:effectLst/>
              <a:latin typeface="Times New Roman"/>
              <a:ea typeface="+mn-ea"/>
              <a:cs typeface="+mn-cs"/>
            </a:rPr>
            <a:t> floor </a:t>
          </a:r>
        </a:p>
        <a:p>
          <a:pPr marL="0" lvl="0" indent="0" algn="ctr" defTabSz="466725" rtl="0">
            <a:lnSpc>
              <a:spcPct val="90000"/>
            </a:lnSpc>
            <a:spcBef>
              <a:spcPct val="0"/>
            </a:spcBef>
            <a:spcAft>
              <a:spcPct val="35000"/>
            </a:spcAft>
            <a:buNone/>
          </a:pPr>
          <a:r>
            <a:rPr lang="en-US" sz="1050" b="1" kern="1200" dirty="0">
              <a:solidFill>
                <a:srgbClr val="FFFFFF"/>
              </a:solidFill>
              <a:effectLst/>
              <a:latin typeface="Times New Roman"/>
              <a:ea typeface="+mn-ea"/>
              <a:cs typeface="+mn-cs"/>
            </a:rPr>
            <a:t>space</a:t>
          </a:r>
        </a:p>
      </dsp:txBody>
      <dsp:txXfrm rot="5400000">
        <a:off x="888965" y="731520"/>
        <a:ext cx="979623" cy="2194560"/>
      </dsp:txXfrm>
    </dsp:sp>
    <dsp:sp modelId="{E3383C09-73C1-5D40-A98D-98CD09DF88CC}">
      <dsp:nvSpPr>
        <dsp:cNvPr id="0" name=""/>
        <dsp:cNvSpPr/>
      </dsp:nvSpPr>
      <dsp:spPr>
        <a:xfrm rot="16200000">
          <a:off x="603072" y="1338988"/>
          <a:ext cx="3657600" cy="979623"/>
        </a:xfrm>
        <a:prstGeom prst="flowChartManualOperation">
          <a:avLst/>
        </a:prstGeom>
        <a:gradFill rotWithShape="0">
          <a:gsLst>
            <a:gs pos="0">
              <a:srgbClr val="2D2DB9">
                <a:hueOff val="0"/>
                <a:satOff val="0"/>
                <a:lumOff val="0"/>
                <a:alphaOff val="0"/>
                <a:satMod val="103000"/>
                <a:lumMod val="102000"/>
                <a:tint val="94000"/>
              </a:srgbClr>
            </a:gs>
            <a:gs pos="50000">
              <a:srgbClr val="2D2DB9">
                <a:hueOff val="0"/>
                <a:satOff val="0"/>
                <a:lumOff val="0"/>
                <a:alphaOff val="0"/>
                <a:satMod val="110000"/>
                <a:lumMod val="100000"/>
                <a:shade val="100000"/>
              </a:srgbClr>
            </a:gs>
            <a:gs pos="100000">
              <a:srgbClr val="2D2DB9">
                <a:hueOff val="0"/>
                <a:satOff val="0"/>
                <a:lumOff val="0"/>
                <a:alphaOff val="0"/>
                <a:lumMod val="99000"/>
                <a:satMod val="120000"/>
                <a:shade val="78000"/>
              </a:srgb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0" tIns="0" rIns="66675" bIns="0" numCol="1" spcCol="1270" anchor="ctr" anchorCtr="0">
          <a:noAutofit/>
        </a:bodyPr>
        <a:lstStyle/>
        <a:p>
          <a:pPr marL="0" lvl="0" indent="0" algn="ctr" defTabSz="466725" rtl="0">
            <a:lnSpc>
              <a:spcPct val="90000"/>
            </a:lnSpc>
            <a:spcBef>
              <a:spcPct val="0"/>
            </a:spcBef>
            <a:spcAft>
              <a:spcPct val="35000"/>
            </a:spcAft>
            <a:buNone/>
          </a:pPr>
          <a:r>
            <a:rPr lang="en-US" sz="1050" b="1" kern="1200" dirty="0">
              <a:solidFill>
                <a:srgbClr val="FFFFFF"/>
              </a:solidFill>
              <a:effectLst/>
              <a:latin typeface="Times New Roman"/>
              <a:ea typeface="+mn-ea"/>
              <a:cs typeface="+mn-cs"/>
            </a:rPr>
            <a:t>Contained</a:t>
          </a:r>
        </a:p>
        <a:p>
          <a:pPr marL="0" lvl="0" indent="0" algn="ctr" defTabSz="466725" rtl="0">
            <a:lnSpc>
              <a:spcPct val="90000"/>
            </a:lnSpc>
            <a:spcBef>
              <a:spcPct val="0"/>
            </a:spcBef>
            <a:spcAft>
              <a:spcPct val="35000"/>
            </a:spcAft>
            <a:buNone/>
          </a:pPr>
          <a:r>
            <a:rPr lang="en-US" sz="1050" b="1" kern="1200" dirty="0">
              <a:solidFill>
                <a:srgbClr val="FFFFFF"/>
              </a:solidFill>
              <a:effectLst/>
              <a:latin typeface="Times New Roman"/>
              <a:ea typeface="+mn-ea"/>
              <a:cs typeface="+mn-cs"/>
            </a:rPr>
            <a:t>more </a:t>
          </a:r>
        </a:p>
        <a:p>
          <a:pPr marL="0" lvl="0" indent="0" algn="ctr" defTabSz="466725" rtl="0">
            <a:lnSpc>
              <a:spcPct val="90000"/>
            </a:lnSpc>
            <a:spcBef>
              <a:spcPct val="0"/>
            </a:spcBef>
            <a:spcAft>
              <a:spcPct val="35000"/>
            </a:spcAft>
            <a:buNone/>
          </a:pPr>
          <a:r>
            <a:rPr lang="en-US" sz="1050" b="1" kern="1200" dirty="0">
              <a:solidFill>
                <a:srgbClr val="FFFFFF"/>
              </a:solidFill>
              <a:effectLst/>
              <a:latin typeface="Times New Roman"/>
              <a:ea typeface="+mn-ea"/>
              <a:cs typeface="+mn-cs"/>
            </a:rPr>
            <a:t>than</a:t>
          </a:r>
        </a:p>
        <a:p>
          <a:pPr marL="0" lvl="0" indent="0" algn="ctr" defTabSz="466725" rtl="0">
            <a:lnSpc>
              <a:spcPct val="90000"/>
            </a:lnSpc>
            <a:spcBef>
              <a:spcPct val="0"/>
            </a:spcBef>
            <a:spcAft>
              <a:spcPct val="35000"/>
            </a:spcAft>
            <a:buNone/>
          </a:pPr>
          <a:r>
            <a:rPr lang="en-US" sz="1050" b="1" kern="1200" dirty="0">
              <a:solidFill>
                <a:srgbClr val="FFFFFF"/>
              </a:solidFill>
              <a:effectLst/>
              <a:latin typeface="Times New Roman"/>
              <a:ea typeface="+mn-ea"/>
              <a:cs typeface="+mn-cs"/>
            </a:rPr>
            <a:t> 18,000 </a:t>
          </a:r>
        </a:p>
        <a:p>
          <a:pPr marL="0" lvl="0" indent="0" algn="ctr" defTabSz="466725" rtl="0">
            <a:lnSpc>
              <a:spcPct val="90000"/>
            </a:lnSpc>
            <a:spcBef>
              <a:spcPct val="0"/>
            </a:spcBef>
            <a:spcAft>
              <a:spcPct val="35000"/>
            </a:spcAft>
            <a:buNone/>
          </a:pPr>
          <a:r>
            <a:rPr lang="en-US" sz="1050" b="1" kern="1200" dirty="0">
              <a:solidFill>
                <a:srgbClr val="FFFFFF"/>
              </a:solidFill>
              <a:effectLst/>
              <a:latin typeface="Times New Roman"/>
              <a:ea typeface="+mn-ea"/>
              <a:cs typeface="+mn-cs"/>
            </a:rPr>
            <a:t>vacuum</a:t>
          </a:r>
        </a:p>
        <a:p>
          <a:pPr marL="0" lvl="0" indent="0" algn="ctr" defTabSz="466725" rtl="0">
            <a:lnSpc>
              <a:spcPct val="90000"/>
            </a:lnSpc>
            <a:spcBef>
              <a:spcPct val="0"/>
            </a:spcBef>
            <a:spcAft>
              <a:spcPct val="35000"/>
            </a:spcAft>
            <a:buNone/>
          </a:pPr>
          <a:r>
            <a:rPr lang="en-US" sz="1050" b="1" kern="1200" dirty="0">
              <a:solidFill>
                <a:srgbClr val="FFFFFF"/>
              </a:solidFill>
              <a:effectLst/>
              <a:latin typeface="Times New Roman"/>
              <a:ea typeface="+mn-ea"/>
              <a:cs typeface="+mn-cs"/>
            </a:rPr>
            <a:t> tubes</a:t>
          </a:r>
        </a:p>
      </dsp:txBody>
      <dsp:txXfrm rot="5400000">
        <a:off x="1942060" y="731520"/>
        <a:ext cx="979623" cy="2194560"/>
      </dsp:txXfrm>
    </dsp:sp>
    <dsp:sp modelId="{41D4DD1D-B174-8F49-80E9-D6E0DD13203C}">
      <dsp:nvSpPr>
        <dsp:cNvPr id="0" name=""/>
        <dsp:cNvSpPr/>
      </dsp:nvSpPr>
      <dsp:spPr>
        <a:xfrm rot="16200000">
          <a:off x="1656167" y="1338988"/>
          <a:ext cx="3657600" cy="979623"/>
        </a:xfrm>
        <a:prstGeom prst="flowChartManualOperation">
          <a:avLst/>
        </a:prstGeom>
        <a:gradFill rotWithShape="0">
          <a:gsLst>
            <a:gs pos="0">
              <a:srgbClr val="2D2DB9">
                <a:hueOff val="0"/>
                <a:satOff val="0"/>
                <a:lumOff val="0"/>
                <a:alphaOff val="0"/>
                <a:satMod val="103000"/>
                <a:lumMod val="102000"/>
                <a:tint val="94000"/>
              </a:srgbClr>
            </a:gs>
            <a:gs pos="50000">
              <a:srgbClr val="2D2DB9">
                <a:hueOff val="0"/>
                <a:satOff val="0"/>
                <a:lumOff val="0"/>
                <a:alphaOff val="0"/>
                <a:satMod val="110000"/>
                <a:lumMod val="100000"/>
                <a:shade val="100000"/>
              </a:srgbClr>
            </a:gs>
            <a:gs pos="100000">
              <a:srgbClr val="2D2DB9">
                <a:hueOff val="0"/>
                <a:satOff val="0"/>
                <a:lumOff val="0"/>
                <a:alphaOff val="0"/>
                <a:lumMod val="99000"/>
                <a:satMod val="120000"/>
                <a:shade val="78000"/>
              </a:srgb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0" tIns="0" rIns="66675" bIns="0" numCol="1" spcCol="1270" anchor="ctr" anchorCtr="0">
          <a:noAutofit/>
        </a:bodyPr>
        <a:lstStyle/>
        <a:p>
          <a:pPr marL="0" lvl="0" indent="0" algn="ctr" defTabSz="466725" rtl="0">
            <a:lnSpc>
              <a:spcPct val="90000"/>
            </a:lnSpc>
            <a:spcBef>
              <a:spcPct val="0"/>
            </a:spcBef>
            <a:spcAft>
              <a:spcPct val="35000"/>
            </a:spcAft>
            <a:buNone/>
          </a:pPr>
          <a:r>
            <a:rPr lang="en-US" sz="1050" b="1" kern="1200" dirty="0">
              <a:solidFill>
                <a:srgbClr val="FFFFFF"/>
              </a:solidFill>
              <a:effectLst/>
              <a:latin typeface="Times New Roman"/>
              <a:ea typeface="+mn-ea"/>
              <a:cs typeface="+mn-cs"/>
            </a:rPr>
            <a:t>140 kW </a:t>
          </a:r>
        </a:p>
        <a:p>
          <a:pPr marL="0" lvl="0" indent="0" algn="ctr" defTabSz="466725" rtl="0">
            <a:lnSpc>
              <a:spcPct val="90000"/>
            </a:lnSpc>
            <a:spcBef>
              <a:spcPct val="0"/>
            </a:spcBef>
            <a:spcAft>
              <a:spcPct val="35000"/>
            </a:spcAft>
            <a:buNone/>
          </a:pPr>
          <a:r>
            <a:rPr lang="en-US" sz="1050" b="1" kern="1200" dirty="0">
              <a:solidFill>
                <a:srgbClr val="FFFFFF"/>
              </a:solidFill>
              <a:effectLst/>
              <a:latin typeface="Times New Roman"/>
              <a:ea typeface="+mn-ea"/>
              <a:cs typeface="+mn-cs"/>
            </a:rPr>
            <a:t>Power</a:t>
          </a:r>
        </a:p>
        <a:p>
          <a:pPr marL="0" lvl="0" indent="0" algn="ctr" defTabSz="466725" rtl="0">
            <a:lnSpc>
              <a:spcPct val="90000"/>
            </a:lnSpc>
            <a:spcBef>
              <a:spcPct val="0"/>
            </a:spcBef>
            <a:spcAft>
              <a:spcPct val="35000"/>
            </a:spcAft>
            <a:buNone/>
          </a:pPr>
          <a:r>
            <a:rPr lang="en-US" sz="1050" b="1" kern="1200" dirty="0">
              <a:solidFill>
                <a:srgbClr val="FFFFFF"/>
              </a:solidFill>
              <a:effectLst/>
              <a:latin typeface="Times New Roman"/>
              <a:ea typeface="+mn-ea"/>
              <a:cs typeface="+mn-cs"/>
            </a:rPr>
            <a:t>consumption</a:t>
          </a:r>
        </a:p>
      </dsp:txBody>
      <dsp:txXfrm rot="5400000">
        <a:off x="2995155" y="731520"/>
        <a:ext cx="979623" cy="2194560"/>
      </dsp:txXfrm>
    </dsp:sp>
    <dsp:sp modelId="{28CF9760-770D-BC43-BCBB-3E054F62DF7E}">
      <dsp:nvSpPr>
        <dsp:cNvPr id="0" name=""/>
        <dsp:cNvSpPr/>
      </dsp:nvSpPr>
      <dsp:spPr>
        <a:xfrm rot="16200000">
          <a:off x="2709263" y="1338988"/>
          <a:ext cx="3657600" cy="979623"/>
        </a:xfrm>
        <a:prstGeom prst="flowChartManualOperation">
          <a:avLst/>
        </a:prstGeom>
        <a:gradFill rotWithShape="0">
          <a:gsLst>
            <a:gs pos="0">
              <a:srgbClr val="2D2DB9">
                <a:hueOff val="0"/>
                <a:satOff val="0"/>
                <a:lumOff val="0"/>
                <a:alphaOff val="0"/>
                <a:satMod val="103000"/>
                <a:lumMod val="102000"/>
                <a:tint val="94000"/>
              </a:srgbClr>
            </a:gs>
            <a:gs pos="50000">
              <a:srgbClr val="2D2DB9">
                <a:hueOff val="0"/>
                <a:satOff val="0"/>
                <a:lumOff val="0"/>
                <a:alphaOff val="0"/>
                <a:satMod val="110000"/>
                <a:lumMod val="100000"/>
                <a:shade val="100000"/>
              </a:srgbClr>
            </a:gs>
            <a:gs pos="100000">
              <a:srgbClr val="2D2DB9">
                <a:hueOff val="0"/>
                <a:satOff val="0"/>
                <a:lumOff val="0"/>
                <a:alphaOff val="0"/>
                <a:lumMod val="99000"/>
                <a:satMod val="120000"/>
                <a:shade val="78000"/>
              </a:srgb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0" tIns="0" rIns="66675" bIns="0" numCol="1" spcCol="1270" anchor="ctr" anchorCtr="0">
          <a:noAutofit/>
        </a:bodyPr>
        <a:lstStyle/>
        <a:p>
          <a:pPr marL="0" lvl="0" indent="0" algn="ctr" defTabSz="466725" rtl="0">
            <a:lnSpc>
              <a:spcPct val="90000"/>
            </a:lnSpc>
            <a:spcBef>
              <a:spcPct val="0"/>
            </a:spcBef>
            <a:spcAft>
              <a:spcPct val="35000"/>
            </a:spcAft>
            <a:buNone/>
          </a:pPr>
          <a:r>
            <a:rPr lang="en-US" sz="1050" b="1" kern="1200" dirty="0">
              <a:solidFill>
                <a:srgbClr val="FFFFFF"/>
              </a:solidFill>
              <a:effectLst/>
              <a:latin typeface="Times New Roman"/>
              <a:ea typeface="+mn-ea"/>
              <a:cs typeface="+mn-cs"/>
            </a:rPr>
            <a:t>Capable</a:t>
          </a:r>
        </a:p>
        <a:p>
          <a:pPr marL="0" lvl="0" indent="0" algn="ctr" defTabSz="466725" rtl="0">
            <a:lnSpc>
              <a:spcPct val="90000"/>
            </a:lnSpc>
            <a:spcBef>
              <a:spcPct val="0"/>
            </a:spcBef>
            <a:spcAft>
              <a:spcPct val="35000"/>
            </a:spcAft>
            <a:buNone/>
          </a:pPr>
          <a:r>
            <a:rPr lang="en-US" sz="1050" b="1" kern="1200" dirty="0">
              <a:solidFill>
                <a:srgbClr val="FFFFFF"/>
              </a:solidFill>
              <a:effectLst/>
              <a:latin typeface="Times New Roman"/>
              <a:ea typeface="+mn-ea"/>
              <a:cs typeface="+mn-cs"/>
            </a:rPr>
            <a:t> of</a:t>
          </a:r>
        </a:p>
        <a:p>
          <a:pPr marL="0" lvl="0" indent="0" algn="ctr" defTabSz="466725" rtl="0">
            <a:lnSpc>
              <a:spcPct val="90000"/>
            </a:lnSpc>
            <a:spcBef>
              <a:spcPct val="0"/>
            </a:spcBef>
            <a:spcAft>
              <a:spcPct val="35000"/>
            </a:spcAft>
            <a:buNone/>
          </a:pPr>
          <a:r>
            <a:rPr lang="en-US" sz="1050" b="1" kern="1200" dirty="0">
              <a:solidFill>
                <a:srgbClr val="FFFFFF"/>
              </a:solidFill>
              <a:effectLst/>
              <a:latin typeface="Times New Roman"/>
              <a:ea typeface="+mn-ea"/>
              <a:cs typeface="+mn-cs"/>
            </a:rPr>
            <a:t> 5000</a:t>
          </a:r>
        </a:p>
        <a:p>
          <a:pPr marL="0" lvl="0" indent="0" algn="ctr" defTabSz="466725" rtl="0">
            <a:lnSpc>
              <a:spcPct val="90000"/>
            </a:lnSpc>
            <a:spcBef>
              <a:spcPct val="0"/>
            </a:spcBef>
            <a:spcAft>
              <a:spcPct val="35000"/>
            </a:spcAft>
            <a:buNone/>
          </a:pPr>
          <a:r>
            <a:rPr lang="en-US" sz="1050" b="1" kern="1200" dirty="0">
              <a:solidFill>
                <a:srgbClr val="FFFFFF"/>
              </a:solidFill>
              <a:effectLst/>
              <a:latin typeface="Times New Roman"/>
              <a:ea typeface="+mn-ea"/>
              <a:cs typeface="+mn-cs"/>
            </a:rPr>
            <a:t> additions </a:t>
          </a:r>
        </a:p>
        <a:p>
          <a:pPr marL="0" lvl="0" indent="0" algn="ctr" defTabSz="466725" rtl="0">
            <a:lnSpc>
              <a:spcPct val="90000"/>
            </a:lnSpc>
            <a:spcBef>
              <a:spcPct val="0"/>
            </a:spcBef>
            <a:spcAft>
              <a:spcPct val="35000"/>
            </a:spcAft>
            <a:buNone/>
          </a:pPr>
          <a:r>
            <a:rPr lang="en-US" sz="1050" b="1" kern="1200" dirty="0">
              <a:solidFill>
                <a:srgbClr val="FFFFFF"/>
              </a:solidFill>
              <a:effectLst/>
              <a:latin typeface="Times New Roman"/>
              <a:ea typeface="+mn-ea"/>
              <a:cs typeface="+mn-cs"/>
            </a:rPr>
            <a:t>per</a:t>
          </a:r>
          <a:r>
            <a:rPr lang="en-US" sz="1050" b="1" kern="1200" dirty="0">
              <a:solidFill>
                <a:srgbClr val="FFFFFF"/>
              </a:solidFill>
              <a:effectLst>
                <a:outerShdw blurRad="38100" dist="38100" dir="2700000" algn="tl">
                  <a:srgbClr val="000000">
                    <a:alpha val="43137"/>
                  </a:srgbClr>
                </a:outerShdw>
              </a:effectLst>
              <a:latin typeface="Times New Roman"/>
              <a:ea typeface="+mn-ea"/>
              <a:cs typeface="+mn-cs"/>
            </a:rPr>
            <a:t> </a:t>
          </a:r>
        </a:p>
        <a:p>
          <a:pPr marL="0" lvl="0" indent="0" algn="ctr" defTabSz="466725" rtl="0">
            <a:lnSpc>
              <a:spcPct val="90000"/>
            </a:lnSpc>
            <a:spcBef>
              <a:spcPct val="0"/>
            </a:spcBef>
            <a:spcAft>
              <a:spcPct val="35000"/>
            </a:spcAft>
            <a:buNone/>
          </a:pPr>
          <a:r>
            <a:rPr lang="en-US" sz="1050" b="1" kern="1200" dirty="0">
              <a:solidFill>
                <a:srgbClr val="FFFFFF"/>
              </a:solidFill>
              <a:effectLst>
                <a:outerShdw blurRad="38100" dist="38100" dir="2700000" algn="tl">
                  <a:srgbClr val="000000">
                    <a:alpha val="43137"/>
                  </a:srgbClr>
                </a:outerShdw>
              </a:effectLst>
              <a:latin typeface="Times New Roman"/>
              <a:ea typeface="+mn-ea"/>
              <a:cs typeface="+mn-cs"/>
            </a:rPr>
            <a:t>second</a:t>
          </a:r>
        </a:p>
      </dsp:txBody>
      <dsp:txXfrm rot="5400000">
        <a:off x="4048251" y="731520"/>
        <a:ext cx="979623" cy="2194560"/>
      </dsp:txXfrm>
    </dsp:sp>
    <dsp:sp modelId="{8F6F069F-3B2A-D04B-83E9-79D44DE162D7}">
      <dsp:nvSpPr>
        <dsp:cNvPr id="0" name=""/>
        <dsp:cNvSpPr/>
      </dsp:nvSpPr>
      <dsp:spPr>
        <a:xfrm rot="16200000">
          <a:off x="3762359" y="1338988"/>
          <a:ext cx="3657600" cy="979623"/>
        </a:xfrm>
        <a:prstGeom prst="flowChartManualOperation">
          <a:avLst/>
        </a:prstGeom>
        <a:gradFill rotWithShape="0">
          <a:gsLst>
            <a:gs pos="0">
              <a:srgbClr val="2D2DB9">
                <a:hueOff val="0"/>
                <a:satOff val="0"/>
                <a:lumOff val="0"/>
                <a:alphaOff val="0"/>
                <a:satMod val="103000"/>
                <a:lumMod val="102000"/>
                <a:tint val="94000"/>
              </a:srgbClr>
            </a:gs>
            <a:gs pos="50000">
              <a:srgbClr val="2D2DB9">
                <a:hueOff val="0"/>
                <a:satOff val="0"/>
                <a:lumOff val="0"/>
                <a:alphaOff val="0"/>
                <a:satMod val="110000"/>
                <a:lumMod val="100000"/>
                <a:shade val="100000"/>
              </a:srgbClr>
            </a:gs>
            <a:gs pos="100000">
              <a:srgbClr val="2D2DB9">
                <a:hueOff val="0"/>
                <a:satOff val="0"/>
                <a:lumOff val="0"/>
                <a:alphaOff val="0"/>
                <a:lumMod val="99000"/>
                <a:satMod val="120000"/>
                <a:shade val="78000"/>
              </a:srgb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0" tIns="0" rIns="66675" bIns="0" numCol="1" spcCol="1270" anchor="ctr" anchorCtr="0">
          <a:noAutofit/>
        </a:bodyPr>
        <a:lstStyle/>
        <a:p>
          <a:pPr marL="0" lvl="0" indent="0" algn="ctr" defTabSz="466725" rtl="0">
            <a:lnSpc>
              <a:spcPct val="90000"/>
            </a:lnSpc>
            <a:spcBef>
              <a:spcPct val="0"/>
            </a:spcBef>
            <a:spcAft>
              <a:spcPct val="35000"/>
            </a:spcAft>
            <a:buNone/>
          </a:pPr>
          <a:r>
            <a:rPr lang="en-US" sz="1050" b="1" kern="1200" dirty="0">
              <a:solidFill>
                <a:srgbClr val="FFFFFF"/>
              </a:solidFill>
              <a:effectLst/>
              <a:latin typeface="Times New Roman"/>
              <a:ea typeface="+mn-ea"/>
              <a:cs typeface="+mn-cs"/>
            </a:rPr>
            <a:t>Decimal </a:t>
          </a:r>
        </a:p>
        <a:p>
          <a:pPr marL="0" lvl="0" indent="0" algn="ctr" defTabSz="466725" rtl="0">
            <a:lnSpc>
              <a:spcPct val="90000"/>
            </a:lnSpc>
            <a:spcBef>
              <a:spcPct val="0"/>
            </a:spcBef>
            <a:spcAft>
              <a:spcPct val="35000"/>
            </a:spcAft>
            <a:buNone/>
          </a:pPr>
          <a:r>
            <a:rPr lang="en-US" sz="1050" b="1" kern="1200" dirty="0">
              <a:solidFill>
                <a:srgbClr val="FFFFFF"/>
              </a:solidFill>
              <a:effectLst/>
              <a:latin typeface="Times New Roman"/>
              <a:ea typeface="+mn-ea"/>
              <a:cs typeface="+mn-cs"/>
            </a:rPr>
            <a:t>rather </a:t>
          </a:r>
        </a:p>
        <a:p>
          <a:pPr marL="0" lvl="0" indent="0" algn="ctr" defTabSz="466725" rtl="0">
            <a:lnSpc>
              <a:spcPct val="90000"/>
            </a:lnSpc>
            <a:spcBef>
              <a:spcPct val="0"/>
            </a:spcBef>
            <a:spcAft>
              <a:spcPct val="35000"/>
            </a:spcAft>
            <a:buNone/>
          </a:pPr>
          <a:r>
            <a:rPr lang="en-US" sz="1050" b="1" kern="1200" dirty="0">
              <a:solidFill>
                <a:srgbClr val="FFFFFF"/>
              </a:solidFill>
              <a:effectLst/>
              <a:latin typeface="Times New Roman"/>
              <a:ea typeface="+mn-ea"/>
              <a:cs typeface="+mn-cs"/>
            </a:rPr>
            <a:t>than</a:t>
          </a:r>
        </a:p>
        <a:p>
          <a:pPr marL="0" lvl="0" indent="0" algn="ctr" defTabSz="466725" rtl="0">
            <a:lnSpc>
              <a:spcPct val="90000"/>
            </a:lnSpc>
            <a:spcBef>
              <a:spcPct val="0"/>
            </a:spcBef>
            <a:spcAft>
              <a:spcPct val="35000"/>
            </a:spcAft>
            <a:buNone/>
          </a:pPr>
          <a:r>
            <a:rPr lang="en-US" sz="1050" b="1" kern="1200" dirty="0">
              <a:solidFill>
                <a:srgbClr val="FFFFFF"/>
              </a:solidFill>
              <a:effectLst/>
              <a:latin typeface="Times New Roman"/>
              <a:ea typeface="+mn-ea"/>
              <a:cs typeface="+mn-cs"/>
            </a:rPr>
            <a:t> binary </a:t>
          </a:r>
        </a:p>
        <a:p>
          <a:pPr marL="0" lvl="0" indent="0" algn="ctr" defTabSz="466725" rtl="0">
            <a:lnSpc>
              <a:spcPct val="90000"/>
            </a:lnSpc>
            <a:spcBef>
              <a:spcPct val="0"/>
            </a:spcBef>
            <a:spcAft>
              <a:spcPct val="35000"/>
            </a:spcAft>
            <a:buNone/>
          </a:pPr>
          <a:r>
            <a:rPr lang="en-US" sz="1050" b="1" kern="1200" dirty="0">
              <a:solidFill>
                <a:srgbClr val="FFFFFF"/>
              </a:solidFill>
              <a:effectLst/>
              <a:latin typeface="Times New Roman"/>
              <a:ea typeface="+mn-ea"/>
              <a:cs typeface="+mn-cs"/>
            </a:rPr>
            <a:t>machine</a:t>
          </a:r>
        </a:p>
      </dsp:txBody>
      <dsp:txXfrm rot="5400000">
        <a:off x="5101347" y="731520"/>
        <a:ext cx="979623" cy="2194560"/>
      </dsp:txXfrm>
    </dsp:sp>
    <dsp:sp modelId="{38248C2E-AE25-8144-AD90-E1533BA57C3B}">
      <dsp:nvSpPr>
        <dsp:cNvPr id="0" name=""/>
        <dsp:cNvSpPr/>
      </dsp:nvSpPr>
      <dsp:spPr>
        <a:xfrm rot="16200000">
          <a:off x="4935889" y="1218553"/>
          <a:ext cx="3657600" cy="1220493"/>
        </a:xfrm>
        <a:prstGeom prst="flowChartManualOperation">
          <a:avLst/>
        </a:prstGeom>
        <a:gradFill rotWithShape="0">
          <a:gsLst>
            <a:gs pos="0">
              <a:srgbClr val="2D2DB9">
                <a:hueOff val="0"/>
                <a:satOff val="0"/>
                <a:lumOff val="0"/>
                <a:alphaOff val="0"/>
                <a:satMod val="103000"/>
                <a:lumMod val="102000"/>
                <a:tint val="94000"/>
              </a:srgbClr>
            </a:gs>
            <a:gs pos="50000">
              <a:srgbClr val="2D2DB9">
                <a:hueOff val="0"/>
                <a:satOff val="0"/>
                <a:lumOff val="0"/>
                <a:alphaOff val="0"/>
                <a:satMod val="110000"/>
                <a:lumMod val="100000"/>
                <a:shade val="100000"/>
              </a:srgbClr>
            </a:gs>
            <a:gs pos="100000">
              <a:srgbClr val="2D2DB9">
                <a:hueOff val="0"/>
                <a:satOff val="0"/>
                <a:lumOff val="0"/>
                <a:alphaOff val="0"/>
                <a:lumMod val="99000"/>
                <a:satMod val="120000"/>
                <a:shade val="78000"/>
              </a:srgb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0" tIns="0" rIns="66675" bIns="0" numCol="1" spcCol="1270" anchor="ctr" anchorCtr="0">
          <a:noAutofit/>
        </a:bodyPr>
        <a:lstStyle/>
        <a:p>
          <a:pPr marL="0" lvl="0" indent="0" algn="ctr" defTabSz="466725" rtl="0">
            <a:lnSpc>
              <a:spcPct val="90000"/>
            </a:lnSpc>
            <a:spcBef>
              <a:spcPct val="0"/>
            </a:spcBef>
            <a:spcAft>
              <a:spcPct val="35000"/>
            </a:spcAft>
            <a:buNone/>
          </a:pPr>
          <a:r>
            <a:rPr lang="en-US" sz="1050" b="1" kern="1200" dirty="0">
              <a:solidFill>
                <a:srgbClr val="FFFFFF"/>
              </a:solidFill>
              <a:effectLst/>
              <a:latin typeface="Times New Roman"/>
              <a:ea typeface="+mn-ea"/>
              <a:cs typeface="+mn-cs"/>
            </a:rPr>
            <a:t>Memory </a:t>
          </a:r>
        </a:p>
        <a:p>
          <a:pPr marL="0" lvl="0" indent="0" algn="ctr" defTabSz="466725" rtl="0">
            <a:lnSpc>
              <a:spcPct val="90000"/>
            </a:lnSpc>
            <a:spcBef>
              <a:spcPct val="0"/>
            </a:spcBef>
            <a:spcAft>
              <a:spcPct val="35000"/>
            </a:spcAft>
            <a:buNone/>
          </a:pPr>
          <a:r>
            <a:rPr lang="en-US" sz="1050" b="1" kern="1200" dirty="0">
              <a:solidFill>
                <a:srgbClr val="FFFFFF"/>
              </a:solidFill>
              <a:effectLst/>
              <a:latin typeface="Times New Roman"/>
              <a:ea typeface="+mn-ea"/>
              <a:cs typeface="+mn-cs"/>
            </a:rPr>
            <a:t>consisted </a:t>
          </a:r>
        </a:p>
        <a:p>
          <a:pPr marL="0" lvl="0" indent="0" algn="ctr" defTabSz="466725" rtl="0">
            <a:lnSpc>
              <a:spcPct val="90000"/>
            </a:lnSpc>
            <a:spcBef>
              <a:spcPct val="0"/>
            </a:spcBef>
            <a:spcAft>
              <a:spcPct val="35000"/>
            </a:spcAft>
            <a:buNone/>
          </a:pPr>
          <a:r>
            <a:rPr lang="en-US" sz="1050" b="1" kern="1200" dirty="0">
              <a:solidFill>
                <a:srgbClr val="FFFFFF"/>
              </a:solidFill>
              <a:effectLst/>
              <a:latin typeface="Times New Roman"/>
              <a:ea typeface="+mn-ea"/>
              <a:cs typeface="+mn-cs"/>
            </a:rPr>
            <a:t>of  20 accumulators, </a:t>
          </a:r>
        </a:p>
        <a:p>
          <a:pPr marL="0" lvl="0" indent="0" algn="ctr" defTabSz="466725" rtl="0">
            <a:lnSpc>
              <a:spcPct val="90000"/>
            </a:lnSpc>
            <a:spcBef>
              <a:spcPct val="0"/>
            </a:spcBef>
            <a:spcAft>
              <a:spcPct val="35000"/>
            </a:spcAft>
            <a:buNone/>
          </a:pPr>
          <a:r>
            <a:rPr lang="en-US" sz="1050" b="1" kern="1200" dirty="0">
              <a:solidFill>
                <a:srgbClr val="FFFFFF"/>
              </a:solidFill>
              <a:effectLst/>
              <a:latin typeface="Times New Roman"/>
              <a:ea typeface="+mn-ea"/>
              <a:cs typeface="+mn-cs"/>
            </a:rPr>
            <a:t>each</a:t>
          </a:r>
        </a:p>
        <a:p>
          <a:pPr marL="0" lvl="0" indent="0" algn="ctr" defTabSz="466725" rtl="0">
            <a:lnSpc>
              <a:spcPct val="90000"/>
            </a:lnSpc>
            <a:spcBef>
              <a:spcPct val="0"/>
            </a:spcBef>
            <a:spcAft>
              <a:spcPct val="35000"/>
            </a:spcAft>
            <a:buNone/>
          </a:pPr>
          <a:r>
            <a:rPr lang="en-US" sz="1050" b="1" kern="1200" dirty="0">
              <a:solidFill>
                <a:srgbClr val="FFFFFF"/>
              </a:solidFill>
              <a:effectLst/>
              <a:latin typeface="Times New Roman"/>
              <a:ea typeface="+mn-ea"/>
              <a:cs typeface="+mn-cs"/>
            </a:rPr>
            <a:t> capable</a:t>
          </a:r>
        </a:p>
        <a:p>
          <a:pPr marL="0" lvl="0" indent="0" algn="ctr" defTabSz="466725" rtl="0">
            <a:lnSpc>
              <a:spcPct val="90000"/>
            </a:lnSpc>
            <a:spcBef>
              <a:spcPct val="0"/>
            </a:spcBef>
            <a:spcAft>
              <a:spcPct val="35000"/>
            </a:spcAft>
            <a:buNone/>
          </a:pPr>
          <a:r>
            <a:rPr lang="en-US" sz="1050" b="1" kern="1200" dirty="0">
              <a:solidFill>
                <a:srgbClr val="FFFFFF"/>
              </a:solidFill>
              <a:effectLst/>
              <a:latin typeface="Times New Roman"/>
              <a:ea typeface="+mn-ea"/>
              <a:cs typeface="+mn-cs"/>
            </a:rPr>
            <a:t> of </a:t>
          </a:r>
        </a:p>
        <a:p>
          <a:pPr marL="0" lvl="0" indent="0" algn="ctr" defTabSz="466725" rtl="0">
            <a:lnSpc>
              <a:spcPct val="90000"/>
            </a:lnSpc>
            <a:spcBef>
              <a:spcPct val="0"/>
            </a:spcBef>
            <a:spcAft>
              <a:spcPct val="35000"/>
            </a:spcAft>
            <a:buNone/>
          </a:pPr>
          <a:r>
            <a:rPr lang="en-US" sz="1050" b="1" kern="1200" dirty="0">
              <a:solidFill>
                <a:srgbClr val="FFFFFF"/>
              </a:solidFill>
              <a:effectLst/>
              <a:latin typeface="Times New Roman"/>
              <a:ea typeface="+mn-ea"/>
              <a:cs typeface="+mn-cs"/>
            </a:rPr>
            <a:t>holding </a:t>
          </a:r>
        </a:p>
        <a:p>
          <a:pPr marL="0" lvl="0" indent="0" algn="ctr" defTabSz="466725" rtl="0">
            <a:lnSpc>
              <a:spcPct val="90000"/>
            </a:lnSpc>
            <a:spcBef>
              <a:spcPct val="0"/>
            </a:spcBef>
            <a:spcAft>
              <a:spcPct val="35000"/>
            </a:spcAft>
            <a:buNone/>
          </a:pPr>
          <a:r>
            <a:rPr lang="en-US" sz="1050" b="1" kern="1200" dirty="0">
              <a:solidFill>
                <a:srgbClr val="FFFFFF"/>
              </a:solidFill>
              <a:effectLst/>
              <a:latin typeface="Times New Roman"/>
              <a:ea typeface="+mn-ea"/>
              <a:cs typeface="+mn-cs"/>
            </a:rPr>
            <a:t>a </a:t>
          </a:r>
        </a:p>
        <a:p>
          <a:pPr marL="0" lvl="0" indent="0" algn="ctr" defTabSz="466725" rtl="0">
            <a:lnSpc>
              <a:spcPct val="90000"/>
            </a:lnSpc>
            <a:spcBef>
              <a:spcPct val="0"/>
            </a:spcBef>
            <a:spcAft>
              <a:spcPct val="35000"/>
            </a:spcAft>
            <a:buNone/>
          </a:pPr>
          <a:r>
            <a:rPr lang="en-US" sz="1050" b="1" kern="1200" dirty="0">
              <a:solidFill>
                <a:srgbClr val="FFFFFF"/>
              </a:solidFill>
              <a:effectLst/>
              <a:latin typeface="Times New Roman"/>
              <a:ea typeface="+mn-ea"/>
              <a:cs typeface="+mn-cs"/>
            </a:rPr>
            <a:t>10 digit </a:t>
          </a:r>
        </a:p>
        <a:p>
          <a:pPr marL="0" lvl="0" indent="0" algn="ctr" defTabSz="466725" rtl="0">
            <a:lnSpc>
              <a:spcPct val="90000"/>
            </a:lnSpc>
            <a:spcBef>
              <a:spcPct val="0"/>
            </a:spcBef>
            <a:spcAft>
              <a:spcPct val="35000"/>
            </a:spcAft>
            <a:buNone/>
          </a:pPr>
          <a:r>
            <a:rPr lang="en-US" sz="1050" b="1" kern="1200" dirty="0">
              <a:solidFill>
                <a:srgbClr val="FFFFFF"/>
              </a:solidFill>
              <a:effectLst/>
              <a:latin typeface="Times New Roman"/>
              <a:ea typeface="+mn-ea"/>
              <a:cs typeface="+mn-cs"/>
            </a:rPr>
            <a:t>number</a:t>
          </a:r>
        </a:p>
      </dsp:txBody>
      <dsp:txXfrm rot="5400000">
        <a:off x="6154442" y="731520"/>
        <a:ext cx="1220493" cy="2194560"/>
      </dsp:txXfrm>
    </dsp:sp>
    <dsp:sp modelId="{B210253B-B61E-0549-8DAB-E1DCD3BBE08E}">
      <dsp:nvSpPr>
        <dsp:cNvPr id="0" name=""/>
        <dsp:cNvSpPr/>
      </dsp:nvSpPr>
      <dsp:spPr>
        <a:xfrm rot="16200000">
          <a:off x="6199991" y="1248416"/>
          <a:ext cx="3657600" cy="1160766"/>
        </a:xfrm>
        <a:prstGeom prst="flowChartManualOperation">
          <a:avLst/>
        </a:prstGeom>
        <a:gradFill rotWithShape="0">
          <a:gsLst>
            <a:gs pos="0">
              <a:srgbClr val="2D2DB9">
                <a:hueOff val="0"/>
                <a:satOff val="0"/>
                <a:lumOff val="0"/>
                <a:alphaOff val="0"/>
                <a:satMod val="103000"/>
                <a:lumMod val="102000"/>
                <a:tint val="94000"/>
              </a:srgbClr>
            </a:gs>
            <a:gs pos="50000">
              <a:srgbClr val="2D2DB9">
                <a:hueOff val="0"/>
                <a:satOff val="0"/>
                <a:lumOff val="0"/>
                <a:alphaOff val="0"/>
                <a:satMod val="110000"/>
                <a:lumMod val="100000"/>
                <a:shade val="100000"/>
              </a:srgbClr>
            </a:gs>
            <a:gs pos="100000">
              <a:srgbClr val="2D2DB9">
                <a:hueOff val="0"/>
                <a:satOff val="0"/>
                <a:lumOff val="0"/>
                <a:alphaOff val="0"/>
                <a:lumMod val="99000"/>
                <a:satMod val="120000"/>
                <a:shade val="78000"/>
              </a:srgb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0" tIns="0" rIns="66675" bIns="0" numCol="1" spcCol="1270" anchor="ctr" anchorCtr="0">
          <a:noAutofit/>
        </a:bodyPr>
        <a:lstStyle/>
        <a:p>
          <a:pPr marL="0" lvl="0" indent="0" algn="ctr" defTabSz="466725" rtl="0">
            <a:lnSpc>
              <a:spcPct val="90000"/>
            </a:lnSpc>
            <a:spcBef>
              <a:spcPct val="0"/>
            </a:spcBef>
            <a:spcAft>
              <a:spcPct val="35000"/>
            </a:spcAft>
            <a:buNone/>
          </a:pPr>
          <a:r>
            <a:rPr lang="en-GB" sz="1050" b="1" kern="1200" dirty="0">
              <a:solidFill>
                <a:srgbClr val="FFFFFF"/>
              </a:solidFill>
              <a:effectLst/>
              <a:latin typeface="Times New Roman"/>
              <a:ea typeface="+mn-ea"/>
              <a:cs typeface="+mn-cs"/>
            </a:rPr>
            <a:t>Major</a:t>
          </a:r>
        </a:p>
        <a:p>
          <a:pPr marL="0" lvl="0" indent="0" algn="ctr" defTabSz="466725" rtl="0">
            <a:lnSpc>
              <a:spcPct val="90000"/>
            </a:lnSpc>
            <a:spcBef>
              <a:spcPct val="0"/>
            </a:spcBef>
            <a:spcAft>
              <a:spcPct val="35000"/>
            </a:spcAft>
            <a:buNone/>
          </a:pPr>
          <a:r>
            <a:rPr lang="en-GB" sz="1050" b="1" kern="1200" dirty="0">
              <a:solidFill>
                <a:srgbClr val="FFFFFF"/>
              </a:solidFill>
              <a:effectLst/>
              <a:latin typeface="Times New Roman"/>
              <a:ea typeface="+mn-ea"/>
              <a:cs typeface="+mn-cs"/>
            </a:rPr>
            <a:t> drawback </a:t>
          </a:r>
        </a:p>
        <a:p>
          <a:pPr marL="0" lvl="0" indent="0" algn="ctr" defTabSz="466725" rtl="0">
            <a:lnSpc>
              <a:spcPct val="150000"/>
            </a:lnSpc>
            <a:spcBef>
              <a:spcPct val="0"/>
            </a:spcBef>
            <a:spcAft>
              <a:spcPts val="600"/>
            </a:spcAft>
            <a:buNone/>
          </a:pPr>
          <a:r>
            <a:rPr lang="en-GB" sz="1050" b="1" kern="1200" dirty="0">
              <a:solidFill>
                <a:srgbClr val="FFFFFF"/>
              </a:solidFill>
              <a:effectLst/>
              <a:latin typeface="Times New Roman"/>
              <a:ea typeface="+mn-ea"/>
              <a:cs typeface="+mn-cs"/>
            </a:rPr>
            <a:t>was the need</a:t>
          </a:r>
        </a:p>
        <a:p>
          <a:pPr marL="0" lvl="0" indent="0" algn="ctr" defTabSz="466725" rtl="0">
            <a:lnSpc>
              <a:spcPct val="150000"/>
            </a:lnSpc>
            <a:spcBef>
              <a:spcPct val="0"/>
            </a:spcBef>
            <a:spcAft>
              <a:spcPts val="600"/>
            </a:spcAft>
            <a:buNone/>
          </a:pPr>
          <a:r>
            <a:rPr lang="en-GB" sz="1050" b="1" kern="1200" dirty="0">
              <a:solidFill>
                <a:srgbClr val="FFFFFF"/>
              </a:solidFill>
              <a:effectLst/>
              <a:latin typeface="Times New Roman"/>
              <a:ea typeface="+mn-ea"/>
              <a:cs typeface="+mn-cs"/>
            </a:rPr>
            <a:t> for manual programming</a:t>
          </a:r>
        </a:p>
        <a:p>
          <a:pPr marL="0" lvl="0" indent="0" algn="ctr" defTabSz="466725" rtl="0">
            <a:lnSpc>
              <a:spcPct val="90000"/>
            </a:lnSpc>
            <a:spcBef>
              <a:spcPct val="0"/>
            </a:spcBef>
            <a:spcAft>
              <a:spcPct val="35000"/>
            </a:spcAft>
            <a:buNone/>
          </a:pPr>
          <a:r>
            <a:rPr lang="en-GB" sz="1050" b="1" kern="1200" dirty="0">
              <a:solidFill>
                <a:srgbClr val="FFFFFF"/>
              </a:solidFill>
              <a:effectLst/>
              <a:latin typeface="Times New Roman"/>
              <a:ea typeface="+mn-ea"/>
              <a:cs typeface="+mn-cs"/>
            </a:rPr>
            <a:t> by setting </a:t>
          </a:r>
        </a:p>
        <a:p>
          <a:pPr marL="0" lvl="0" indent="0" algn="ctr" defTabSz="466725" rtl="0">
            <a:lnSpc>
              <a:spcPct val="90000"/>
            </a:lnSpc>
            <a:spcBef>
              <a:spcPct val="0"/>
            </a:spcBef>
            <a:spcAft>
              <a:spcPct val="35000"/>
            </a:spcAft>
            <a:buNone/>
          </a:pPr>
          <a:r>
            <a:rPr lang="en-GB" sz="1050" b="1" kern="1200" dirty="0">
              <a:solidFill>
                <a:srgbClr val="FFFFFF"/>
              </a:solidFill>
              <a:effectLst/>
              <a:latin typeface="Times New Roman"/>
              <a:ea typeface="+mn-ea"/>
              <a:cs typeface="+mn-cs"/>
            </a:rPr>
            <a:t>switches </a:t>
          </a:r>
        </a:p>
        <a:p>
          <a:pPr marL="0" lvl="0" indent="0" algn="ctr" defTabSz="466725" rtl="0">
            <a:lnSpc>
              <a:spcPct val="90000"/>
            </a:lnSpc>
            <a:spcBef>
              <a:spcPct val="0"/>
            </a:spcBef>
            <a:spcAft>
              <a:spcPct val="35000"/>
            </a:spcAft>
            <a:buNone/>
          </a:pPr>
          <a:r>
            <a:rPr lang="en-GB" sz="1050" b="1" kern="1200" dirty="0">
              <a:solidFill>
                <a:srgbClr val="FFFFFF"/>
              </a:solidFill>
              <a:effectLst/>
              <a:latin typeface="Times New Roman"/>
              <a:ea typeface="+mn-ea"/>
              <a:cs typeface="+mn-cs"/>
            </a:rPr>
            <a:t>and </a:t>
          </a:r>
        </a:p>
        <a:p>
          <a:pPr marL="0" lvl="0" indent="0" algn="ctr" defTabSz="466725" rtl="0">
            <a:lnSpc>
              <a:spcPct val="90000"/>
            </a:lnSpc>
            <a:spcBef>
              <a:spcPct val="0"/>
            </a:spcBef>
            <a:spcAft>
              <a:spcPct val="35000"/>
            </a:spcAft>
            <a:buNone/>
          </a:pPr>
          <a:r>
            <a:rPr lang="en-GB" sz="1050" b="1" kern="1200" dirty="0">
              <a:solidFill>
                <a:srgbClr val="FFFFFF"/>
              </a:solidFill>
              <a:effectLst/>
              <a:latin typeface="Times New Roman"/>
              <a:ea typeface="+mn-ea"/>
              <a:cs typeface="+mn-cs"/>
            </a:rPr>
            <a:t>plugging/</a:t>
          </a:r>
        </a:p>
        <a:p>
          <a:pPr marL="0" lvl="0" indent="0" algn="ctr" defTabSz="466725" rtl="0">
            <a:lnSpc>
              <a:spcPct val="90000"/>
            </a:lnSpc>
            <a:spcBef>
              <a:spcPct val="0"/>
            </a:spcBef>
            <a:spcAft>
              <a:spcPct val="35000"/>
            </a:spcAft>
            <a:buNone/>
          </a:pPr>
          <a:r>
            <a:rPr lang="en-GB" sz="1050" b="1" kern="1200" dirty="0">
              <a:solidFill>
                <a:srgbClr val="FFFFFF"/>
              </a:solidFill>
              <a:effectLst/>
              <a:latin typeface="Times New Roman"/>
              <a:ea typeface="+mn-ea"/>
              <a:cs typeface="+mn-cs"/>
            </a:rPr>
            <a:t>unplugging </a:t>
          </a:r>
        </a:p>
        <a:p>
          <a:pPr marL="0" lvl="0" indent="0" algn="ctr" defTabSz="466725" rtl="0">
            <a:lnSpc>
              <a:spcPct val="90000"/>
            </a:lnSpc>
            <a:spcBef>
              <a:spcPct val="0"/>
            </a:spcBef>
            <a:spcAft>
              <a:spcPct val="35000"/>
            </a:spcAft>
            <a:buNone/>
          </a:pPr>
          <a:r>
            <a:rPr lang="en-GB" sz="1050" b="1" kern="1200" dirty="0">
              <a:solidFill>
                <a:srgbClr val="FFFFFF"/>
              </a:solidFill>
              <a:effectLst/>
              <a:latin typeface="Times New Roman"/>
              <a:ea typeface="+mn-ea"/>
              <a:cs typeface="+mn-cs"/>
            </a:rPr>
            <a:t>cables</a:t>
          </a:r>
          <a:endParaRPr lang="en-US" sz="1050" b="1" kern="1200" dirty="0">
            <a:solidFill>
              <a:srgbClr val="FFFFFF"/>
            </a:solidFill>
            <a:effectLst/>
            <a:latin typeface="Times New Roman"/>
            <a:ea typeface="+mn-ea"/>
            <a:cs typeface="+mn-cs"/>
          </a:endParaRPr>
        </a:p>
      </dsp:txBody>
      <dsp:txXfrm rot="5400000">
        <a:off x="7448408" y="731519"/>
        <a:ext cx="1160766" cy="21945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497F74-E56D-D54A-A32A-EBB4F6B3EB59}">
      <dsp:nvSpPr>
        <dsp:cNvPr id="0" name=""/>
        <dsp:cNvSpPr/>
      </dsp:nvSpPr>
      <dsp:spPr>
        <a:xfrm rot="5400000">
          <a:off x="4829387" y="-2077839"/>
          <a:ext cx="497160" cy="4779264"/>
        </a:xfrm>
        <a:prstGeom prst="round2SameRect">
          <a:avLst/>
        </a:prstGeom>
        <a:solidFill>
          <a:srgbClr val="663366">
            <a:alpha val="90000"/>
            <a:tint val="40000"/>
            <a:hueOff val="0"/>
            <a:satOff val="0"/>
            <a:lumOff val="0"/>
            <a:alphaOff val="0"/>
          </a:srgbClr>
        </a:solidFill>
        <a:ln w="12700" cap="flat" cmpd="sng" algn="ctr">
          <a:solidFill>
            <a:srgbClr val="666699"/>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rtl="0">
            <a:lnSpc>
              <a:spcPct val="90000"/>
            </a:lnSpc>
            <a:spcBef>
              <a:spcPct val="0"/>
            </a:spcBef>
            <a:spcAft>
              <a:spcPct val="15000"/>
            </a:spcAft>
            <a:buChar char="•"/>
          </a:pPr>
          <a:r>
            <a:rPr lang="en-US" sz="1100" b="1" kern="1200" dirty="0">
              <a:solidFill>
                <a:sysClr val="windowText" lastClr="000000">
                  <a:hueOff val="0"/>
                  <a:satOff val="0"/>
                  <a:lumOff val="0"/>
                  <a:alphaOff val="0"/>
                </a:sysClr>
              </a:solidFill>
              <a:effectLst/>
              <a:latin typeface="Rockwell"/>
              <a:ea typeface="+mn-ea"/>
              <a:cs typeface="+mn-cs"/>
            </a:rPr>
            <a:t>Contains a word to be stored in memory or sent to the  I/O unit</a:t>
          </a:r>
        </a:p>
        <a:p>
          <a:pPr marL="57150" lvl="1" indent="-57150" algn="l" defTabSz="488950" rtl="0">
            <a:lnSpc>
              <a:spcPct val="90000"/>
            </a:lnSpc>
            <a:spcBef>
              <a:spcPct val="0"/>
            </a:spcBef>
            <a:spcAft>
              <a:spcPct val="15000"/>
            </a:spcAft>
            <a:buChar char="•"/>
          </a:pPr>
          <a:r>
            <a:rPr lang="en-US" sz="1100" b="1" kern="1200" dirty="0">
              <a:solidFill>
                <a:sysClr val="windowText" lastClr="000000">
                  <a:hueOff val="0"/>
                  <a:satOff val="0"/>
                  <a:lumOff val="0"/>
                  <a:alphaOff val="0"/>
                </a:sysClr>
              </a:solidFill>
              <a:effectLst/>
              <a:latin typeface="Rockwell"/>
              <a:ea typeface="+mn-ea"/>
              <a:cs typeface="+mn-cs"/>
            </a:rPr>
            <a:t>Or is used to receive a word from memory or from the I/O unit</a:t>
          </a:r>
        </a:p>
      </dsp:txBody>
      <dsp:txXfrm rot="-5400000">
        <a:off x="2688336" y="87481"/>
        <a:ext cx="4754995" cy="448622"/>
      </dsp:txXfrm>
    </dsp:sp>
    <dsp:sp modelId="{0CFA3958-9CCA-714D-80C2-D920A4C3B568}">
      <dsp:nvSpPr>
        <dsp:cNvPr id="0" name=""/>
        <dsp:cNvSpPr/>
      </dsp:nvSpPr>
      <dsp:spPr>
        <a:xfrm>
          <a:off x="0" y="1067"/>
          <a:ext cx="2688336" cy="621450"/>
        </a:xfrm>
        <a:prstGeom prst="round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en-US" sz="1600" b="1" kern="1200" dirty="0">
              <a:solidFill>
                <a:sysClr val="window" lastClr="FFFFFF"/>
              </a:solidFill>
              <a:effectLst>
                <a:outerShdw blurRad="38100" dist="38100" dir="2700000" algn="tl">
                  <a:srgbClr val="000000">
                    <a:alpha val="43137"/>
                  </a:srgbClr>
                </a:outerShdw>
              </a:effectLst>
              <a:latin typeface="Rockwell"/>
              <a:ea typeface="+mn-ea"/>
              <a:cs typeface="+mn-cs"/>
            </a:rPr>
            <a:t>Memory buffer register (MBR)</a:t>
          </a:r>
        </a:p>
      </dsp:txBody>
      <dsp:txXfrm>
        <a:off x="30337" y="31404"/>
        <a:ext cx="2627662" cy="560776"/>
      </dsp:txXfrm>
    </dsp:sp>
    <dsp:sp modelId="{BE17F6E8-5455-3B44-880E-E877A6004AF4}">
      <dsp:nvSpPr>
        <dsp:cNvPr id="0" name=""/>
        <dsp:cNvSpPr/>
      </dsp:nvSpPr>
      <dsp:spPr>
        <a:xfrm rot="5400000">
          <a:off x="4829387" y="-1425316"/>
          <a:ext cx="497160" cy="4779264"/>
        </a:xfrm>
        <a:prstGeom prst="round2SameRect">
          <a:avLst/>
        </a:prstGeom>
        <a:solidFill>
          <a:srgbClr val="663366">
            <a:alpha val="90000"/>
            <a:tint val="40000"/>
            <a:hueOff val="0"/>
            <a:satOff val="0"/>
            <a:lumOff val="0"/>
            <a:alphaOff val="0"/>
          </a:srgbClr>
        </a:solidFill>
        <a:ln w="12700" cap="flat" cmpd="sng" algn="ctr">
          <a:solidFill>
            <a:srgbClr val="666699"/>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rtl="0">
            <a:lnSpc>
              <a:spcPct val="90000"/>
            </a:lnSpc>
            <a:spcBef>
              <a:spcPct val="0"/>
            </a:spcBef>
            <a:spcAft>
              <a:spcPct val="15000"/>
            </a:spcAft>
            <a:buChar char="•"/>
          </a:pPr>
          <a:r>
            <a:rPr lang="en-US" sz="1100" b="1" kern="1200" dirty="0">
              <a:solidFill>
                <a:sysClr val="windowText" lastClr="000000">
                  <a:hueOff val="0"/>
                  <a:satOff val="0"/>
                  <a:lumOff val="0"/>
                  <a:alphaOff val="0"/>
                </a:sysClr>
              </a:solidFill>
              <a:effectLst/>
              <a:latin typeface="Rockwell"/>
              <a:ea typeface="+mn-ea"/>
              <a:cs typeface="+mn-cs"/>
            </a:rPr>
            <a:t>Specifies the address in memory of the word to be written from or read into the MBR</a:t>
          </a:r>
        </a:p>
      </dsp:txBody>
      <dsp:txXfrm rot="-5400000">
        <a:off x="2688336" y="740004"/>
        <a:ext cx="4754995" cy="448622"/>
      </dsp:txXfrm>
    </dsp:sp>
    <dsp:sp modelId="{48A8FEC9-0511-B347-8FBE-EBA2B7357690}">
      <dsp:nvSpPr>
        <dsp:cNvPr id="0" name=""/>
        <dsp:cNvSpPr/>
      </dsp:nvSpPr>
      <dsp:spPr>
        <a:xfrm>
          <a:off x="0" y="653590"/>
          <a:ext cx="2688336" cy="621450"/>
        </a:xfrm>
        <a:prstGeom prst="round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en-US" sz="1600" b="1" kern="1200" dirty="0">
              <a:solidFill>
                <a:sysClr val="window" lastClr="FFFFFF"/>
              </a:solidFill>
              <a:effectLst>
                <a:outerShdw blurRad="38100" dist="38100" dir="2700000" algn="tl">
                  <a:srgbClr val="000000">
                    <a:alpha val="43137"/>
                  </a:srgbClr>
                </a:outerShdw>
              </a:effectLst>
              <a:latin typeface="Rockwell"/>
              <a:ea typeface="+mn-ea"/>
              <a:cs typeface="+mn-cs"/>
            </a:rPr>
            <a:t>Memory address register (MAR)</a:t>
          </a:r>
        </a:p>
      </dsp:txBody>
      <dsp:txXfrm>
        <a:off x="30337" y="683927"/>
        <a:ext cx="2627662" cy="560776"/>
      </dsp:txXfrm>
    </dsp:sp>
    <dsp:sp modelId="{7153501E-395B-E940-A6F0-A2B38B4DD9DA}">
      <dsp:nvSpPr>
        <dsp:cNvPr id="0" name=""/>
        <dsp:cNvSpPr/>
      </dsp:nvSpPr>
      <dsp:spPr>
        <a:xfrm rot="5400000">
          <a:off x="4829387" y="-772793"/>
          <a:ext cx="497160" cy="4779264"/>
        </a:xfrm>
        <a:prstGeom prst="round2SameRect">
          <a:avLst/>
        </a:prstGeom>
        <a:solidFill>
          <a:srgbClr val="663366">
            <a:alpha val="90000"/>
            <a:tint val="40000"/>
            <a:hueOff val="0"/>
            <a:satOff val="0"/>
            <a:lumOff val="0"/>
            <a:alphaOff val="0"/>
          </a:srgbClr>
        </a:solidFill>
        <a:ln w="12700" cap="flat" cmpd="sng" algn="ctr">
          <a:solidFill>
            <a:srgbClr val="666699"/>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rtl="0">
            <a:lnSpc>
              <a:spcPct val="90000"/>
            </a:lnSpc>
            <a:spcBef>
              <a:spcPct val="0"/>
            </a:spcBef>
            <a:spcAft>
              <a:spcPct val="15000"/>
            </a:spcAft>
            <a:buChar char="•"/>
          </a:pPr>
          <a:r>
            <a:rPr lang="en-US" sz="1100" b="1" kern="1200" dirty="0">
              <a:solidFill>
                <a:sysClr val="windowText" lastClr="000000">
                  <a:hueOff val="0"/>
                  <a:satOff val="0"/>
                  <a:lumOff val="0"/>
                  <a:alphaOff val="0"/>
                </a:sysClr>
              </a:solidFill>
              <a:effectLst/>
              <a:latin typeface="Rockwell"/>
              <a:ea typeface="+mn-ea"/>
              <a:cs typeface="+mn-cs"/>
            </a:rPr>
            <a:t>Contains the 8-bit opcode instruction being executed</a:t>
          </a:r>
        </a:p>
      </dsp:txBody>
      <dsp:txXfrm rot="-5400000">
        <a:off x="2688336" y="1392527"/>
        <a:ext cx="4754995" cy="448622"/>
      </dsp:txXfrm>
    </dsp:sp>
    <dsp:sp modelId="{7766074F-B532-BA4A-B509-BE407CA8E0EF}">
      <dsp:nvSpPr>
        <dsp:cNvPr id="0" name=""/>
        <dsp:cNvSpPr/>
      </dsp:nvSpPr>
      <dsp:spPr>
        <a:xfrm>
          <a:off x="0" y="1306113"/>
          <a:ext cx="2688336" cy="621450"/>
        </a:xfrm>
        <a:prstGeom prst="round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en-US" sz="1600" b="1" kern="1200" dirty="0">
              <a:solidFill>
                <a:sysClr val="window" lastClr="FFFFFF"/>
              </a:solidFill>
              <a:effectLst>
                <a:outerShdw blurRad="38100" dist="38100" dir="2700000" algn="tl">
                  <a:srgbClr val="000000">
                    <a:alpha val="43137"/>
                  </a:srgbClr>
                </a:outerShdw>
              </a:effectLst>
              <a:latin typeface="Rockwell"/>
              <a:ea typeface="+mn-ea"/>
              <a:cs typeface="+mn-cs"/>
            </a:rPr>
            <a:t>Instruction register (IR)</a:t>
          </a:r>
        </a:p>
      </dsp:txBody>
      <dsp:txXfrm>
        <a:off x="30337" y="1336450"/>
        <a:ext cx="2627662" cy="560776"/>
      </dsp:txXfrm>
    </dsp:sp>
    <dsp:sp modelId="{5DCB971D-C09B-EE4E-84F5-7EF86105255A}">
      <dsp:nvSpPr>
        <dsp:cNvPr id="0" name=""/>
        <dsp:cNvSpPr/>
      </dsp:nvSpPr>
      <dsp:spPr>
        <a:xfrm rot="5400000">
          <a:off x="4829387" y="-120270"/>
          <a:ext cx="497160" cy="4779264"/>
        </a:xfrm>
        <a:prstGeom prst="round2SameRect">
          <a:avLst/>
        </a:prstGeom>
        <a:solidFill>
          <a:srgbClr val="663366">
            <a:alpha val="90000"/>
            <a:tint val="40000"/>
            <a:hueOff val="0"/>
            <a:satOff val="0"/>
            <a:lumOff val="0"/>
            <a:alphaOff val="0"/>
          </a:srgbClr>
        </a:solidFill>
        <a:ln w="12700" cap="flat" cmpd="sng" algn="ctr">
          <a:solidFill>
            <a:srgbClr val="666699"/>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rtl="0">
            <a:lnSpc>
              <a:spcPct val="90000"/>
            </a:lnSpc>
            <a:spcBef>
              <a:spcPct val="0"/>
            </a:spcBef>
            <a:spcAft>
              <a:spcPct val="15000"/>
            </a:spcAft>
            <a:buChar char="•"/>
          </a:pPr>
          <a:r>
            <a:rPr lang="en-US" sz="1100" b="1" kern="1200" dirty="0">
              <a:solidFill>
                <a:sysClr val="windowText" lastClr="000000">
                  <a:hueOff val="0"/>
                  <a:satOff val="0"/>
                  <a:lumOff val="0"/>
                  <a:alphaOff val="0"/>
                </a:sysClr>
              </a:solidFill>
              <a:effectLst/>
              <a:latin typeface="Rockwell"/>
              <a:ea typeface="+mn-ea"/>
              <a:cs typeface="+mn-cs"/>
            </a:rPr>
            <a:t>Employed to temporarily hold the right-hand instruction from a word in memory</a:t>
          </a:r>
        </a:p>
      </dsp:txBody>
      <dsp:txXfrm rot="-5400000">
        <a:off x="2688336" y="2045050"/>
        <a:ext cx="4754995" cy="448622"/>
      </dsp:txXfrm>
    </dsp:sp>
    <dsp:sp modelId="{D62165FB-07F8-BB41-AD94-3FC196D4B89A}">
      <dsp:nvSpPr>
        <dsp:cNvPr id="0" name=""/>
        <dsp:cNvSpPr/>
      </dsp:nvSpPr>
      <dsp:spPr>
        <a:xfrm>
          <a:off x="0" y="1958636"/>
          <a:ext cx="2688336" cy="621450"/>
        </a:xfrm>
        <a:prstGeom prst="round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en-US" sz="1600" b="1" kern="1200" dirty="0">
              <a:solidFill>
                <a:sysClr val="window" lastClr="FFFFFF"/>
              </a:solidFill>
              <a:effectLst>
                <a:outerShdw blurRad="38100" dist="38100" dir="2700000" algn="tl">
                  <a:srgbClr val="000000">
                    <a:alpha val="43137"/>
                  </a:srgbClr>
                </a:outerShdw>
              </a:effectLst>
              <a:latin typeface="Rockwell"/>
              <a:ea typeface="+mn-ea"/>
              <a:cs typeface="+mn-cs"/>
            </a:rPr>
            <a:t>Instruction buffer register (IBR)</a:t>
          </a:r>
        </a:p>
      </dsp:txBody>
      <dsp:txXfrm>
        <a:off x="30337" y="1988973"/>
        <a:ext cx="2627662" cy="560776"/>
      </dsp:txXfrm>
    </dsp:sp>
    <dsp:sp modelId="{99C0F29E-E6D4-594F-87A8-EF664CEC31E3}">
      <dsp:nvSpPr>
        <dsp:cNvPr id="0" name=""/>
        <dsp:cNvSpPr/>
      </dsp:nvSpPr>
      <dsp:spPr>
        <a:xfrm rot="5400000">
          <a:off x="4829387" y="532252"/>
          <a:ext cx="497160" cy="4779264"/>
        </a:xfrm>
        <a:prstGeom prst="round2SameRect">
          <a:avLst/>
        </a:prstGeom>
        <a:solidFill>
          <a:srgbClr val="663366">
            <a:alpha val="90000"/>
            <a:tint val="40000"/>
            <a:hueOff val="0"/>
            <a:satOff val="0"/>
            <a:lumOff val="0"/>
            <a:alphaOff val="0"/>
          </a:srgbClr>
        </a:solidFill>
        <a:ln w="12700" cap="flat" cmpd="sng" algn="ctr">
          <a:solidFill>
            <a:srgbClr val="666699"/>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rtl="0">
            <a:lnSpc>
              <a:spcPct val="90000"/>
            </a:lnSpc>
            <a:spcBef>
              <a:spcPct val="0"/>
            </a:spcBef>
            <a:spcAft>
              <a:spcPct val="15000"/>
            </a:spcAft>
            <a:buChar char="•"/>
          </a:pPr>
          <a:r>
            <a:rPr lang="en-US" sz="1100" b="1" kern="1200" dirty="0">
              <a:solidFill>
                <a:sysClr val="windowText" lastClr="000000">
                  <a:hueOff val="0"/>
                  <a:satOff val="0"/>
                  <a:lumOff val="0"/>
                  <a:alphaOff val="0"/>
                </a:sysClr>
              </a:solidFill>
              <a:effectLst/>
              <a:latin typeface="Rockwell"/>
              <a:ea typeface="+mn-ea"/>
              <a:cs typeface="+mn-cs"/>
            </a:rPr>
            <a:t>Contains the address of the next instruction pair to be fetched from memory</a:t>
          </a:r>
        </a:p>
      </dsp:txBody>
      <dsp:txXfrm rot="-5400000">
        <a:off x="2688336" y="2697573"/>
        <a:ext cx="4754995" cy="448622"/>
      </dsp:txXfrm>
    </dsp:sp>
    <dsp:sp modelId="{5184DBB6-5A0C-6745-8BDB-B2A811578BEF}">
      <dsp:nvSpPr>
        <dsp:cNvPr id="0" name=""/>
        <dsp:cNvSpPr/>
      </dsp:nvSpPr>
      <dsp:spPr>
        <a:xfrm>
          <a:off x="0" y="2611159"/>
          <a:ext cx="2688336" cy="621450"/>
        </a:xfrm>
        <a:prstGeom prst="round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en-US" sz="1600" b="1" kern="1200" dirty="0">
              <a:solidFill>
                <a:sysClr val="window" lastClr="FFFFFF"/>
              </a:solidFill>
              <a:effectLst>
                <a:outerShdw blurRad="38100" dist="38100" dir="2700000" algn="tl">
                  <a:srgbClr val="000000">
                    <a:alpha val="43137"/>
                  </a:srgbClr>
                </a:outerShdw>
              </a:effectLst>
              <a:latin typeface="Rockwell"/>
              <a:ea typeface="+mn-ea"/>
              <a:cs typeface="+mn-cs"/>
            </a:rPr>
            <a:t>Program counter (PC)</a:t>
          </a:r>
        </a:p>
      </dsp:txBody>
      <dsp:txXfrm>
        <a:off x="30337" y="2641496"/>
        <a:ext cx="2627662" cy="560776"/>
      </dsp:txXfrm>
    </dsp:sp>
    <dsp:sp modelId="{7951A7FF-1A7B-4147-A464-EEADD31946FA}">
      <dsp:nvSpPr>
        <dsp:cNvPr id="0" name=""/>
        <dsp:cNvSpPr/>
      </dsp:nvSpPr>
      <dsp:spPr>
        <a:xfrm rot="5400000">
          <a:off x="4829387" y="1184775"/>
          <a:ext cx="497160" cy="4779264"/>
        </a:xfrm>
        <a:prstGeom prst="round2SameRect">
          <a:avLst/>
        </a:prstGeom>
        <a:solidFill>
          <a:srgbClr val="663366">
            <a:alpha val="90000"/>
            <a:tint val="40000"/>
            <a:hueOff val="0"/>
            <a:satOff val="0"/>
            <a:lumOff val="0"/>
            <a:alphaOff val="0"/>
          </a:srgbClr>
        </a:solidFill>
        <a:ln w="12700" cap="flat" cmpd="sng" algn="ctr">
          <a:solidFill>
            <a:srgbClr val="666699"/>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rtl="0">
            <a:lnSpc>
              <a:spcPct val="90000"/>
            </a:lnSpc>
            <a:spcBef>
              <a:spcPct val="0"/>
            </a:spcBef>
            <a:spcAft>
              <a:spcPct val="15000"/>
            </a:spcAft>
            <a:buChar char="•"/>
          </a:pPr>
          <a:r>
            <a:rPr lang="en-US" sz="1100" b="1" kern="1200" dirty="0">
              <a:solidFill>
                <a:sysClr val="windowText" lastClr="000000">
                  <a:hueOff val="0"/>
                  <a:satOff val="0"/>
                  <a:lumOff val="0"/>
                  <a:alphaOff val="0"/>
                </a:sysClr>
              </a:solidFill>
              <a:effectLst/>
              <a:latin typeface="Rockwell"/>
              <a:ea typeface="+mn-ea"/>
              <a:cs typeface="+mn-cs"/>
            </a:rPr>
            <a:t>Employed to temporarily hold operands and results of ALU operations</a:t>
          </a:r>
        </a:p>
      </dsp:txBody>
      <dsp:txXfrm rot="-5400000">
        <a:off x="2688336" y="3350096"/>
        <a:ext cx="4754995" cy="448622"/>
      </dsp:txXfrm>
    </dsp:sp>
    <dsp:sp modelId="{5D289608-FBD2-6445-968F-32CDE3AA653D}">
      <dsp:nvSpPr>
        <dsp:cNvPr id="0" name=""/>
        <dsp:cNvSpPr/>
      </dsp:nvSpPr>
      <dsp:spPr>
        <a:xfrm>
          <a:off x="0" y="3263682"/>
          <a:ext cx="2688336" cy="621450"/>
        </a:xfrm>
        <a:prstGeom prst="round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en-US" sz="1600" b="1" kern="1200" dirty="0">
              <a:solidFill>
                <a:sysClr val="window" lastClr="FFFFFF"/>
              </a:solidFill>
              <a:effectLst>
                <a:outerShdw blurRad="38100" dist="38100" dir="2700000" algn="tl">
                  <a:srgbClr val="000000">
                    <a:alpha val="43137"/>
                  </a:srgbClr>
                </a:outerShdw>
              </a:effectLst>
              <a:latin typeface="Rockwell"/>
              <a:ea typeface="+mn-ea"/>
              <a:cs typeface="+mn-cs"/>
            </a:rPr>
            <a:t>Accumulator (AC) and multiplier quotient (MQ)</a:t>
          </a:r>
        </a:p>
      </dsp:txBody>
      <dsp:txXfrm>
        <a:off x="30337" y="3294019"/>
        <a:ext cx="2627662" cy="5607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39DE1C-6487-F644-B0FB-514DFD9A6203}">
      <dsp:nvSpPr>
        <dsp:cNvPr id="0" name=""/>
        <dsp:cNvSpPr/>
      </dsp:nvSpPr>
      <dsp:spPr>
        <a:xfrm>
          <a:off x="0" y="2868662"/>
          <a:ext cx="8077200" cy="941337"/>
        </a:xfrm>
        <a:prstGeom prst="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rtl="0">
            <a:lnSpc>
              <a:spcPct val="90000"/>
            </a:lnSpc>
            <a:spcBef>
              <a:spcPct val="0"/>
            </a:spcBef>
            <a:spcAft>
              <a:spcPct val="35000"/>
            </a:spcAft>
            <a:buNone/>
          </a:pPr>
          <a:r>
            <a:rPr lang="en-US" sz="1100" kern="1200" dirty="0">
              <a:solidFill>
                <a:sysClr val="window" lastClr="FFFFFF"/>
              </a:solidFill>
              <a:latin typeface="Rockwell"/>
              <a:ea typeface="+mn-ea"/>
              <a:cs typeface="+mn-cs"/>
            </a:rPr>
            <a:t>Since 1970 semiconductor memory has been through 13 generations</a:t>
          </a:r>
        </a:p>
      </dsp:txBody>
      <dsp:txXfrm>
        <a:off x="0" y="2868662"/>
        <a:ext cx="8077200" cy="508322"/>
      </dsp:txXfrm>
    </dsp:sp>
    <dsp:sp modelId="{3D32EC06-2A10-E044-BF0D-8C73C5E8D97F}">
      <dsp:nvSpPr>
        <dsp:cNvPr id="0" name=""/>
        <dsp:cNvSpPr/>
      </dsp:nvSpPr>
      <dsp:spPr>
        <a:xfrm>
          <a:off x="0" y="3357484"/>
          <a:ext cx="8077200" cy="433015"/>
        </a:xfrm>
        <a:prstGeom prst="rect">
          <a:avLst/>
        </a:prstGeom>
        <a:solidFill>
          <a:srgbClr val="663366">
            <a:alpha val="90000"/>
            <a:tint val="40000"/>
            <a:hueOff val="0"/>
            <a:satOff val="0"/>
            <a:lumOff val="0"/>
            <a:alphaOff val="0"/>
          </a:srgbClr>
        </a:solidFill>
        <a:ln w="12700" cap="flat" cmpd="sng" algn="ctr">
          <a:solidFill>
            <a:srgbClr val="666699"/>
          </a:solidFill>
          <a:prstDash val="solid"/>
        </a:ln>
        <a:effectLst/>
      </dsp:spPr>
      <dsp:style>
        <a:lnRef idx="1">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rtl="0">
            <a:lnSpc>
              <a:spcPct val="90000"/>
            </a:lnSpc>
            <a:spcBef>
              <a:spcPct val="0"/>
            </a:spcBef>
            <a:spcAft>
              <a:spcPct val="35000"/>
            </a:spcAft>
            <a:buNone/>
          </a:pPr>
          <a:r>
            <a:rPr lang="en-US" sz="1000" kern="1200" dirty="0">
              <a:solidFill>
                <a:sysClr val="windowText" lastClr="000000">
                  <a:hueOff val="0"/>
                  <a:satOff val="0"/>
                  <a:lumOff val="0"/>
                  <a:alphaOff val="0"/>
                </a:sysClr>
              </a:solidFill>
              <a:latin typeface="Rockwell"/>
              <a:ea typeface="+mn-ea"/>
              <a:cs typeface="+mn-cs"/>
            </a:rPr>
            <a:t>Each generation has provided four times the storage density of the previous generation, accompanied by declining cost per bit and declining access time</a:t>
          </a:r>
        </a:p>
      </dsp:txBody>
      <dsp:txXfrm>
        <a:off x="0" y="3357484"/>
        <a:ext cx="8077200" cy="433015"/>
      </dsp:txXfrm>
    </dsp:sp>
    <dsp:sp modelId="{9295D34B-13D6-E143-8FAA-4C45DFED13EF}">
      <dsp:nvSpPr>
        <dsp:cNvPr id="0" name=""/>
        <dsp:cNvSpPr/>
      </dsp:nvSpPr>
      <dsp:spPr>
        <a:xfrm rot="10800000">
          <a:off x="0" y="1434331"/>
          <a:ext cx="8077200" cy="1447777"/>
        </a:xfrm>
        <a:prstGeom prst="upArrowCallou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solidFill>
            <a:srgbClr val="8000FF"/>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rtl="0">
            <a:lnSpc>
              <a:spcPct val="90000"/>
            </a:lnSpc>
            <a:spcBef>
              <a:spcPct val="0"/>
            </a:spcBef>
            <a:spcAft>
              <a:spcPct val="35000"/>
            </a:spcAft>
            <a:buNone/>
          </a:pPr>
          <a:r>
            <a:rPr lang="en-US" sz="1100" kern="1200" dirty="0">
              <a:solidFill>
                <a:sysClr val="window" lastClr="FFFFFF"/>
              </a:solidFill>
              <a:latin typeface="Rockwell"/>
              <a:ea typeface="+mn-ea"/>
              <a:cs typeface="+mn-cs"/>
            </a:rPr>
            <a:t>In 1974 the price per bit of semiconductor memory dropped below the price per bit of core memory</a:t>
          </a:r>
        </a:p>
      </dsp:txBody>
      <dsp:txXfrm rot="-10800000">
        <a:off x="0" y="1612307"/>
        <a:ext cx="8077200" cy="330193"/>
      </dsp:txXfrm>
    </dsp:sp>
    <dsp:sp modelId="{02DEDF47-B60B-174C-B68D-9085A3F1AB6A}">
      <dsp:nvSpPr>
        <dsp:cNvPr id="0" name=""/>
        <dsp:cNvSpPr/>
      </dsp:nvSpPr>
      <dsp:spPr>
        <a:xfrm>
          <a:off x="0" y="1942501"/>
          <a:ext cx="4038600" cy="432885"/>
        </a:xfrm>
        <a:prstGeom prst="rect">
          <a:avLst/>
        </a:prstGeom>
        <a:solidFill>
          <a:srgbClr val="663366">
            <a:alpha val="90000"/>
            <a:tint val="40000"/>
            <a:hueOff val="0"/>
            <a:satOff val="0"/>
            <a:lumOff val="0"/>
            <a:alphaOff val="0"/>
          </a:srgbClr>
        </a:solidFill>
        <a:ln w="12700" cap="flat" cmpd="sng" algn="ctr">
          <a:solidFill>
            <a:srgbClr val="666699"/>
          </a:solidFill>
          <a:prstDash val="solid"/>
        </a:ln>
        <a:effectLst/>
      </dsp:spPr>
      <dsp:style>
        <a:lnRef idx="1">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rtl="0">
            <a:lnSpc>
              <a:spcPct val="90000"/>
            </a:lnSpc>
            <a:spcBef>
              <a:spcPct val="0"/>
            </a:spcBef>
            <a:spcAft>
              <a:spcPct val="35000"/>
            </a:spcAft>
            <a:buNone/>
          </a:pPr>
          <a:r>
            <a:rPr lang="en-US" sz="1000" kern="1200" dirty="0">
              <a:solidFill>
                <a:sysClr val="windowText" lastClr="000000">
                  <a:hueOff val="0"/>
                  <a:satOff val="0"/>
                  <a:lumOff val="0"/>
                  <a:alphaOff val="0"/>
                </a:sysClr>
              </a:solidFill>
              <a:latin typeface="Rockwell"/>
              <a:ea typeface="+mn-ea"/>
              <a:cs typeface="+mn-cs"/>
            </a:rPr>
            <a:t>There has been a continuing and rapid decline in memory cost accompanied by a corresponding increase in physical memory density</a:t>
          </a:r>
        </a:p>
      </dsp:txBody>
      <dsp:txXfrm>
        <a:off x="0" y="1942501"/>
        <a:ext cx="4038600" cy="432885"/>
      </dsp:txXfrm>
    </dsp:sp>
    <dsp:sp modelId="{80A90482-38CF-964E-898E-B14683C6E887}">
      <dsp:nvSpPr>
        <dsp:cNvPr id="0" name=""/>
        <dsp:cNvSpPr/>
      </dsp:nvSpPr>
      <dsp:spPr>
        <a:xfrm>
          <a:off x="4038600" y="1942501"/>
          <a:ext cx="4038600" cy="432885"/>
        </a:xfrm>
        <a:prstGeom prst="rect">
          <a:avLst/>
        </a:prstGeom>
        <a:solidFill>
          <a:srgbClr val="663366">
            <a:alpha val="90000"/>
            <a:tint val="40000"/>
            <a:hueOff val="0"/>
            <a:satOff val="0"/>
            <a:lumOff val="0"/>
            <a:alphaOff val="0"/>
          </a:srgbClr>
        </a:solidFill>
        <a:ln w="12700" cap="flat" cmpd="sng" algn="ctr">
          <a:solidFill>
            <a:srgbClr val="666699"/>
          </a:solidFill>
          <a:prstDash val="solid"/>
        </a:ln>
        <a:effectLst/>
      </dsp:spPr>
      <dsp:style>
        <a:lnRef idx="1">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rtl="0">
            <a:lnSpc>
              <a:spcPct val="90000"/>
            </a:lnSpc>
            <a:spcBef>
              <a:spcPct val="0"/>
            </a:spcBef>
            <a:spcAft>
              <a:spcPct val="35000"/>
            </a:spcAft>
            <a:buNone/>
          </a:pPr>
          <a:r>
            <a:rPr lang="en-US" sz="1000" kern="1200" dirty="0">
              <a:solidFill>
                <a:sysClr val="windowText" lastClr="000000">
                  <a:hueOff val="0"/>
                  <a:satOff val="0"/>
                  <a:lumOff val="0"/>
                  <a:alphaOff val="0"/>
                </a:sysClr>
              </a:solidFill>
              <a:latin typeface="Rockwell"/>
              <a:ea typeface="+mn-ea"/>
              <a:cs typeface="+mn-cs"/>
            </a:rPr>
            <a:t>Developments in memory and processor technologies changed the nature of computers in less than a decade</a:t>
          </a:r>
        </a:p>
      </dsp:txBody>
      <dsp:txXfrm>
        <a:off x="4038600" y="1942501"/>
        <a:ext cx="4038600" cy="432885"/>
      </dsp:txXfrm>
    </dsp:sp>
    <dsp:sp modelId="{20D983A6-25B2-D34F-9721-9F543575F986}">
      <dsp:nvSpPr>
        <dsp:cNvPr id="0" name=""/>
        <dsp:cNvSpPr/>
      </dsp:nvSpPr>
      <dsp:spPr>
        <a:xfrm rot="10800000">
          <a:off x="0" y="673"/>
          <a:ext cx="8077200" cy="1447777"/>
        </a:xfrm>
        <a:prstGeom prst="upArrowCallou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solidFill>
            <a:srgbClr val="8000FF"/>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rtl="0">
            <a:lnSpc>
              <a:spcPct val="90000"/>
            </a:lnSpc>
            <a:spcBef>
              <a:spcPct val="0"/>
            </a:spcBef>
            <a:spcAft>
              <a:spcPct val="35000"/>
            </a:spcAft>
            <a:buNone/>
          </a:pPr>
          <a:r>
            <a:rPr lang="en-US" sz="1100" kern="1200" dirty="0">
              <a:solidFill>
                <a:sysClr val="window" lastClr="FFFFFF"/>
              </a:solidFill>
              <a:latin typeface="Rockwell"/>
              <a:ea typeface="+mn-ea"/>
              <a:cs typeface="+mn-cs"/>
            </a:rPr>
            <a:t>In 1970 Fairchild produced the first relatively capacious semiconductor memory</a:t>
          </a:r>
        </a:p>
      </dsp:txBody>
      <dsp:txXfrm rot="-10800000">
        <a:off x="0" y="178649"/>
        <a:ext cx="8077200" cy="330193"/>
      </dsp:txXfrm>
    </dsp:sp>
    <dsp:sp modelId="{BCDEB9CC-91F2-B04C-BF78-8C8FAC34A974}">
      <dsp:nvSpPr>
        <dsp:cNvPr id="0" name=""/>
        <dsp:cNvSpPr/>
      </dsp:nvSpPr>
      <dsp:spPr>
        <a:xfrm>
          <a:off x="0" y="508843"/>
          <a:ext cx="2019300" cy="432885"/>
        </a:xfrm>
        <a:prstGeom prst="rect">
          <a:avLst/>
        </a:prstGeom>
        <a:solidFill>
          <a:srgbClr val="663366">
            <a:alpha val="90000"/>
            <a:tint val="40000"/>
            <a:hueOff val="0"/>
            <a:satOff val="0"/>
            <a:lumOff val="0"/>
            <a:alphaOff val="0"/>
          </a:srgbClr>
        </a:solidFill>
        <a:ln w="12700" cap="flat" cmpd="sng" algn="ctr">
          <a:solidFill>
            <a:srgbClr val="666699"/>
          </a:solidFill>
          <a:prstDash val="solid"/>
        </a:ln>
        <a:effectLst/>
      </dsp:spPr>
      <dsp:style>
        <a:lnRef idx="1">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rtl="0">
            <a:lnSpc>
              <a:spcPct val="90000"/>
            </a:lnSpc>
            <a:spcBef>
              <a:spcPct val="0"/>
            </a:spcBef>
            <a:spcAft>
              <a:spcPct val="35000"/>
            </a:spcAft>
            <a:buNone/>
          </a:pPr>
          <a:r>
            <a:rPr lang="en-US" sz="1000" kern="1200" dirty="0">
              <a:solidFill>
                <a:sysClr val="windowText" lastClr="000000">
                  <a:hueOff val="0"/>
                  <a:satOff val="0"/>
                  <a:lumOff val="0"/>
                  <a:alphaOff val="0"/>
                </a:sysClr>
              </a:solidFill>
              <a:latin typeface="Rockwell"/>
              <a:ea typeface="+mn-ea"/>
              <a:cs typeface="+mn-cs"/>
            </a:rPr>
            <a:t>Chip was about the size of a single core</a:t>
          </a:r>
        </a:p>
      </dsp:txBody>
      <dsp:txXfrm>
        <a:off x="0" y="508843"/>
        <a:ext cx="2019300" cy="432885"/>
      </dsp:txXfrm>
    </dsp:sp>
    <dsp:sp modelId="{22D687DF-5A41-C04B-83B2-990819124270}">
      <dsp:nvSpPr>
        <dsp:cNvPr id="0" name=""/>
        <dsp:cNvSpPr/>
      </dsp:nvSpPr>
      <dsp:spPr>
        <a:xfrm>
          <a:off x="2019300" y="508843"/>
          <a:ext cx="2019300" cy="432885"/>
        </a:xfrm>
        <a:prstGeom prst="rect">
          <a:avLst/>
        </a:prstGeom>
        <a:solidFill>
          <a:srgbClr val="663366">
            <a:alpha val="90000"/>
            <a:tint val="40000"/>
            <a:hueOff val="0"/>
            <a:satOff val="0"/>
            <a:lumOff val="0"/>
            <a:alphaOff val="0"/>
          </a:srgbClr>
        </a:solidFill>
        <a:ln w="12700" cap="flat" cmpd="sng" algn="ctr">
          <a:solidFill>
            <a:srgbClr val="666699"/>
          </a:solidFill>
          <a:prstDash val="solid"/>
        </a:ln>
        <a:effectLst/>
      </dsp:spPr>
      <dsp:style>
        <a:lnRef idx="1">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rtl="0">
            <a:lnSpc>
              <a:spcPct val="90000"/>
            </a:lnSpc>
            <a:spcBef>
              <a:spcPct val="0"/>
            </a:spcBef>
            <a:spcAft>
              <a:spcPct val="35000"/>
            </a:spcAft>
            <a:buNone/>
          </a:pPr>
          <a:r>
            <a:rPr lang="en-US" sz="1000" kern="1200" dirty="0">
              <a:solidFill>
                <a:sysClr val="windowText" lastClr="000000">
                  <a:hueOff val="0"/>
                  <a:satOff val="0"/>
                  <a:lumOff val="0"/>
                  <a:alphaOff val="0"/>
                </a:sysClr>
              </a:solidFill>
              <a:latin typeface="Rockwell"/>
              <a:ea typeface="+mn-ea"/>
              <a:cs typeface="+mn-cs"/>
            </a:rPr>
            <a:t>Could hold 256 bits of memory</a:t>
          </a:r>
        </a:p>
      </dsp:txBody>
      <dsp:txXfrm>
        <a:off x="2019300" y="508843"/>
        <a:ext cx="2019300" cy="432885"/>
      </dsp:txXfrm>
    </dsp:sp>
    <dsp:sp modelId="{97A27664-9A96-1645-A7EC-5BE951D18748}">
      <dsp:nvSpPr>
        <dsp:cNvPr id="0" name=""/>
        <dsp:cNvSpPr/>
      </dsp:nvSpPr>
      <dsp:spPr>
        <a:xfrm>
          <a:off x="4038600" y="508843"/>
          <a:ext cx="2019300" cy="432885"/>
        </a:xfrm>
        <a:prstGeom prst="rect">
          <a:avLst/>
        </a:prstGeom>
        <a:solidFill>
          <a:srgbClr val="663366">
            <a:alpha val="90000"/>
            <a:tint val="40000"/>
            <a:hueOff val="0"/>
            <a:satOff val="0"/>
            <a:lumOff val="0"/>
            <a:alphaOff val="0"/>
          </a:srgbClr>
        </a:solidFill>
        <a:ln w="12700" cap="flat" cmpd="sng" algn="ctr">
          <a:solidFill>
            <a:srgbClr val="666699"/>
          </a:solidFill>
          <a:prstDash val="solid"/>
        </a:ln>
        <a:effectLst/>
      </dsp:spPr>
      <dsp:style>
        <a:lnRef idx="1">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rtl="0">
            <a:lnSpc>
              <a:spcPct val="90000"/>
            </a:lnSpc>
            <a:spcBef>
              <a:spcPct val="0"/>
            </a:spcBef>
            <a:spcAft>
              <a:spcPct val="35000"/>
            </a:spcAft>
            <a:buNone/>
          </a:pPr>
          <a:r>
            <a:rPr lang="en-US" sz="1000" kern="1200" dirty="0">
              <a:solidFill>
                <a:sysClr val="windowText" lastClr="000000">
                  <a:hueOff val="0"/>
                  <a:satOff val="0"/>
                  <a:lumOff val="0"/>
                  <a:alphaOff val="0"/>
                </a:sysClr>
              </a:solidFill>
              <a:latin typeface="Rockwell"/>
              <a:ea typeface="+mn-ea"/>
              <a:cs typeface="+mn-cs"/>
            </a:rPr>
            <a:t>Non-destructive</a:t>
          </a:r>
        </a:p>
      </dsp:txBody>
      <dsp:txXfrm>
        <a:off x="4038600" y="508843"/>
        <a:ext cx="2019300" cy="432885"/>
      </dsp:txXfrm>
    </dsp:sp>
    <dsp:sp modelId="{23FFA982-4016-B24A-AD76-E71171B95C2B}">
      <dsp:nvSpPr>
        <dsp:cNvPr id="0" name=""/>
        <dsp:cNvSpPr/>
      </dsp:nvSpPr>
      <dsp:spPr>
        <a:xfrm>
          <a:off x="6057900" y="508843"/>
          <a:ext cx="2019300" cy="432885"/>
        </a:xfrm>
        <a:prstGeom prst="rect">
          <a:avLst/>
        </a:prstGeom>
        <a:solidFill>
          <a:srgbClr val="663366">
            <a:alpha val="90000"/>
            <a:tint val="40000"/>
            <a:hueOff val="0"/>
            <a:satOff val="0"/>
            <a:lumOff val="0"/>
            <a:alphaOff val="0"/>
          </a:srgbClr>
        </a:solidFill>
        <a:ln w="12700" cap="flat" cmpd="sng" algn="ctr">
          <a:solidFill>
            <a:srgbClr val="666699"/>
          </a:solidFill>
          <a:prstDash val="solid"/>
        </a:ln>
        <a:effectLst/>
      </dsp:spPr>
      <dsp:style>
        <a:lnRef idx="1">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rtl="0">
            <a:lnSpc>
              <a:spcPct val="90000"/>
            </a:lnSpc>
            <a:spcBef>
              <a:spcPct val="0"/>
            </a:spcBef>
            <a:spcAft>
              <a:spcPct val="35000"/>
            </a:spcAft>
            <a:buNone/>
          </a:pPr>
          <a:r>
            <a:rPr lang="en-US" sz="1000" kern="1200" dirty="0">
              <a:solidFill>
                <a:sysClr val="windowText" lastClr="000000">
                  <a:hueOff val="0"/>
                  <a:satOff val="0"/>
                  <a:lumOff val="0"/>
                  <a:alphaOff val="0"/>
                </a:sysClr>
              </a:solidFill>
              <a:latin typeface="Rockwell"/>
              <a:ea typeface="+mn-ea"/>
              <a:cs typeface="+mn-cs"/>
            </a:rPr>
            <a:t>Much faster than core </a:t>
          </a:r>
        </a:p>
      </dsp:txBody>
      <dsp:txXfrm>
        <a:off x="6057900" y="508843"/>
        <a:ext cx="2019300" cy="43288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8399CD-6D80-A04B-A73D-FAE536245E54}">
      <dsp:nvSpPr>
        <dsp:cNvPr id="0" name=""/>
        <dsp:cNvSpPr/>
      </dsp:nvSpPr>
      <dsp:spPr>
        <a:xfrm>
          <a:off x="0" y="0"/>
          <a:ext cx="3611083" cy="3611083"/>
        </a:xfrm>
        <a:prstGeom prst="pie">
          <a:avLst>
            <a:gd name="adj1" fmla="val 5400000"/>
            <a:gd name="adj2" fmla="val 16200000"/>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1C95AEB3-1C20-5849-B1AE-D3E218984151}">
      <dsp:nvSpPr>
        <dsp:cNvPr id="0" name=""/>
        <dsp:cNvSpPr/>
      </dsp:nvSpPr>
      <dsp:spPr>
        <a:xfrm>
          <a:off x="1805541" y="0"/>
          <a:ext cx="7109857" cy="3611083"/>
        </a:xfrm>
        <a:prstGeom prst="rect">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kern="1200" dirty="0">
              <a:solidFill>
                <a:sysClr val="windowText" lastClr="000000">
                  <a:hueOff val="0"/>
                  <a:satOff val="0"/>
                  <a:lumOff val="0"/>
                  <a:alphaOff val="0"/>
                </a:sysClr>
              </a:solidFill>
              <a:latin typeface="Rockwell"/>
              <a:ea typeface="+mn-ea"/>
              <a:cs typeface="+mn-cs"/>
            </a:rPr>
            <a:t>Pipelining</a:t>
          </a:r>
        </a:p>
      </dsp:txBody>
      <dsp:txXfrm>
        <a:off x="1805541" y="0"/>
        <a:ext cx="3554928" cy="767355"/>
      </dsp:txXfrm>
    </dsp:sp>
    <dsp:sp modelId="{95965867-777A-B244-9440-59A3ABA67E2E}">
      <dsp:nvSpPr>
        <dsp:cNvPr id="0" name=""/>
        <dsp:cNvSpPr/>
      </dsp:nvSpPr>
      <dsp:spPr>
        <a:xfrm>
          <a:off x="473954" y="767355"/>
          <a:ext cx="2663173" cy="2663173"/>
        </a:xfrm>
        <a:prstGeom prst="pie">
          <a:avLst>
            <a:gd name="adj1" fmla="val 5400000"/>
            <a:gd name="adj2" fmla="val 16200000"/>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62C26FB8-F960-704B-9B69-4C5DA54F634F}">
      <dsp:nvSpPr>
        <dsp:cNvPr id="0" name=""/>
        <dsp:cNvSpPr/>
      </dsp:nvSpPr>
      <dsp:spPr>
        <a:xfrm>
          <a:off x="1805541" y="767355"/>
          <a:ext cx="7109857" cy="2663173"/>
        </a:xfrm>
        <a:prstGeom prst="rect">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kern="1200" dirty="0">
              <a:solidFill>
                <a:sysClr val="windowText" lastClr="000000">
                  <a:hueOff val="0"/>
                  <a:satOff val="0"/>
                  <a:lumOff val="0"/>
                  <a:alphaOff val="0"/>
                </a:sysClr>
              </a:solidFill>
              <a:latin typeface="Rockwell"/>
              <a:ea typeface="+mn-ea"/>
              <a:cs typeface="+mn-cs"/>
            </a:rPr>
            <a:t>Branch prediction</a:t>
          </a:r>
        </a:p>
      </dsp:txBody>
      <dsp:txXfrm>
        <a:off x="1805541" y="767355"/>
        <a:ext cx="3554928" cy="767355"/>
      </dsp:txXfrm>
    </dsp:sp>
    <dsp:sp modelId="{C63598F3-3031-A344-842B-BCABED8C5396}">
      <dsp:nvSpPr>
        <dsp:cNvPr id="0" name=""/>
        <dsp:cNvSpPr/>
      </dsp:nvSpPr>
      <dsp:spPr>
        <a:xfrm>
          <a:off x="947909" y="1534710"/>
          <a:ext cx="1715264" cy="1715264"/>
        </a:xfrm>
        <a:prstGeom prst="pie">
          <a:avLst>
            <a:gd name="adj1" fmla="val 5400000"/>
            <a:gd name="adj2" fmla="val 16200000"/>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551CC810-7B2A-8746-9AA4-A2A144A934AB}">
      <dsp:nvSpPr>
        <dsp:cNvPr id="0" name=""/>
        <dsp:cNvSpPr/>
      </dsp:nvSpPr>
      <dsp:spPr>
        <a:xfrm>
          <a:off x="1791890" y="1492446"/>
          <a:ext cx="7109857" cy="1715264"/>
        </a:xfrm>
        <a:prstGeom prst="rect">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kern="1200" dirty="0">
              <a:solidFill>
                <a:sysClr val="windowText" lastClr="000000">
                  <a:hueOff val="0"/>
                  <a:satOff val="0"/>
                  <a:lumOff val="0"/>
                  <a:alphaOff val="0"/>
                </a:sysClr>
              </a:solidFill>
              <a:latin typeface="Rockwell"/>
              <a:ea typeface="+mn-ea"/>
              <a:cs typeface="+mn-cs"/>
            </a:rPr>
            <a:t>Data flow analysis</a:t>
          </a:r>
        </a:p>
      </dsp:txBody>
      <dsp:txXfrm>
        <a:off x="1791890" y="1492446"/>
        <a:ext cx="3554928" cy="767355"/>
      </dsp:txXfrm>
    </dsp:sp>
    <dsp:sp modelId="{C4E2E903-E8F7-9E46-8BA7-15328E0E25A7}">
      <dsp:nvSpPr>
        <dsp:cNvPr id="0" name=""/>
        <dsp:cNvSpPr/>
      </dsp:nvSpPr>
      <dsp:spPr>
        <a:xfrm>
          <a:off x="1421863" y="2302065"/>
          <a:ext cx="767355" cy="767355"/>
        </a:xfrm>
        <a:prstGeom prst="pie">
          <a:avLst>
            <a:gd name="adj1" fmla="val 5400000"/>
            <a:gd name="adj2" fmla="val 16200000"/>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53472C72-B788-E94E-9C0A-0C198941A298}">
      <dsp:nvSpPr>
        <dsp:cNvPr id="0" name=""/>
        <dsp:cNvSpPr/>
      </dsp:nvSpPr>
      <dsp:spPr>
        <a:xfrm>
          <a:off x="1805541" y="2302065"/>
          <a:ext cx="7109857" cy="767355"/>
        </a:xfrm>
        <a:prstGeom prst="rect">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kern="1200" dirty="0">
              <a:solidFill>
                <a:sysClr val="windowText" lastClr="000000">
                  <a:hueOff val="0"/>
                  <a:satOff val="0"/>
                  <a:lumOff val="0"/>
                  <a:alphaOff val="0"/>
                </a:sysClr>
              </a:solidFill>
              <a:latin typeface="Rockwell"/>
              <a:ea typeface="+mn-ea"/>
              <a:cs typeface="+mn-cs"/>
            </a:rPr>
            <a:t>Speculative execution</a:t>
          </a:r>
        </a:p>
      </dsp:txBody>
      <dsp:txXfrm>
        <a:off x="1805541" y="2302065"/>
        <a:ext cx="3554928" cy="767355"/>
      </dsp:txXfrm>
    </dsp:sp>
    <dsp:sp modelId="{9625A8A9-4E22-1C45-8780-F620536E0AB6}">
      <dsp:nvSpPr>
        <dsp:cNvPr id="0" name=""/>
        <dsp:cNvSpPr/>
      </dsp:nvSpPr>
      <dsp:spPr>
        <a:xfrm>
          <a:off x="5360470" y="0"/>
          <a:ext cx="3554928" cy="76735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57150" lvl="1" indent="-57150" algn="l" defTabSz="444500" rtl="0">
            <a:lnSpc>
              <a:spcPct val="90000"/>
            </a:lnSpc>
            <a:spcBef>
              <a:spcPct val="0"/>
            </a:spcBef>
            <a:spcAft>
              <a:spcPct val="15000"/>
            </a:spcAft>
            <a:buChar char="•"/>
          </a:pPr>
          <a:r>
            <a:rPr lang="en-US" sz="1000" kern="1200" dirty="0">
              <a:solidFill>
                <a:sysClr val="windowText" lastClr="000000">
                  <a:hueOff val="0"/>
                  <a:satOff val="0"/>
                  <a:lumOff val="0"/>
                  <a:alphaOff val="0"/>
                </a:sysClr>
              </a:solidFill>
              <a:latin typeface="Rockwell"/>
              <a:ea typeface="+mn-ea"/>
              <a:cs typeface="+mn-cs"/>
            </a:rPr>
            <a:t>Processor moves data or instructions into a conceptual pipe with all stages of the pipe processing simultaneously</a:t>
          </a:r>
        </a:p>
      </dsp:txBody>
      <dsp:txXfrm>
        <a:off x="5360470" y="0"/>
        <a:ext cx="3554928" cy="767355"/>
      </dsp:txXfrm>
    </dsp:sp>
    <dsp:sp modelId="{B8C4BD7A-9494-904F-8FD8-EAB30AD1C9C2}">
      <dsp:nvSpPr>
        <dsp:cNvPr id="0" name=""/>
        <dsp:cNvSpPr/>
      </dsp:nvSpPr>
      <dsp:spPr>
        <a:xfrm>
          <a:off x="5360470" y="767355"/>
          <a:ext cx="3554928" cy="76735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57150" lvl="1" indent="-57150" algn="l" defTabSz="444500" rtl="0">
            <a:lnSpc>
              <a:spcPct val="90000"/>
            </a:lnSpc>
            <a:spcBef>
              <a:spcPct val="0"/>
            </a:spcBef>
            <a:spcAft>
              <a:spcPct val="15000"/>
            </a:spcAft>
            <a:buChar char="•"/>
          </a:pPr>
          <a:r>
            <a:rPr lang="en-US" sz="1000" kern="1200" dirty="0">
              <a:solidFill>
                <a:sysClr val="windowText" lastClr="000000">
                  <a:hueOff val="0"/>
                  <a:satOff val="0"/>
                  <a:lumOff val="0"/>
                  <a:alphaOff val="0"/>
                </a:sysClr>
              </a:solidFill>
              <a:latin typeface="Rockwell"/>
              <a:ea typeface="+mn-ea"/>
              <a:cs typeface="+mn-cs"/>
            </a:rPr>
            <a:t>Processor looks ahead in the instruction code fetched from memory and predicts which branches, or groups of instructions, are likely to be processed next</a:t>
          </a:r>
        </a:p>
      </dsp:txBody>
      <dsp:txXfrm>
        <a:off x="5360470" y="767355"/>
        <a:ext cx="3554928" cy="767355"/>
      </dsp:txXfrm>
    </dsp:sp>
    <dsp:sp modelId="{07BE6C20-B021-3742-A232-508956C0EC04}">
      <dsp:nvSpPr>
        <dsp:cNvPr id="0" name=""/>
        <dsp:cNvSpPr/>
      </dsp:nvSpPr>
      <dsp:spPr>
        <a:xfrm>
          <a:off x="5360470" y="1534710"/>
          <a:ext cx="3554928" cy="76735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57150" lvl="1" indent="-57150" algn="l" defTabSz="444500" rtl="0">
            <a:lnSpc>
              <a:spcPct val="90000"/>
            </a:lnSpc>
            <a:spcBef>
              <a:spcPct val="0"/>
            </a:spcBef>
            <a:spcAft>
              <a:spcPct val="15000"/>
            </a:spcAft>
            <a:buChar char="•"/>
          </a:pPr>
          <a:r>
            <a:rPr lang="en-US" sz="1000" kern="1200" dirty="0">
              <a:solidFill>
                <a:sysClr val="windowText" lastClr="000000">
                  <a:hueOff val="0"/>
                  <a:satOff val="0"/>
                  <a:lumOff val="0"/>
                  <a:alphaOff val="0"/>
                </a:sysClr>
              </a:solidFill>
              <a:latin typeface="Rockwell"/>
              <a:ea typeface="+mn-ea"/>
              <a:cs typeface="+mn-cs"/>
            </a:rPr>
            <a:t>Processor analyzes which instructions are dependent on each other’s results, or data, to create an optimized schedule of instructions</a:t>
          </a:r>
        </a:p>
      </dsp:txBody>
      <dsp:txXfrm>
        <a:off x="5360470" y="1534710"/>
        <a:ext cx="3554928" cy="767355"/>
      </dsp:txXfrm>
    </dsp:sp>
    <dsp:sp modelId="{6B68FA98-067F-3A4B-9740-67D335E2E02F}">
      <dsp:nvSpPr>
        <dsp:cNvPr id="0" name=""/>
        <dsp:cNvSpPr/>
      </dsp:nvSpPr>
      <dsp:spPr>
        <a:xfrm>
          <a:off x="5360470" y="2302065"/>
          <a:ext cx="3554928" cy="76735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57150" lvl="1" indent="-57150" algn="l" defTabSz="444500" rtl="0">
            <a:lnSpc>
              <a:spcPct val="90000"/>
            </a:lnSpc>
            <a:spcBef>
              <a:spcPct val="0"/>
            </a:spcBef>
            <a:spcAft>
              <a:spcPct val="15000"/>
            </a:spcAft>
            <a:buChar char="•"/>
          </a:pPr>
          <a:r>
            <a:rPr lang="en-US" sz="1000" kern="1200" dirty="0">
              <a:solidFill>
                <a:sysClr val="windowText" lastClr="000000">
                  <a:hueOff val="0"/>
                  <a:satOff val="0"/>
                  <a:lumOff val="0"/>
                  <a:alphaOff val="0"/>
                </a:sysClr>
              </a:solidFill>
              <a:latin typeface="Rockwell"/>
              <a:ea typeface="+mn-ea"/>
              <a:cs typeface="+mn-cs"/>
            </a:rPr>
            <a:t>Using branch prediction and data flow analysis, some processors speculatively execute instructions ahead of their actual appearance in the program execution, holding the results in temporary locations, keeping execution engines as busy as possible</a:t>
          </a:r>
        </a:p>
      </dsp:txBody>
      <dsp:txXfrm>
        <a:off x="5360470" y="2302065"/>
        <a:ext cx="3554928" cy="7673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E1869E-B08B-E84C-BE54-79A5CFDF5A04}">
      <dsp:nvSpPr>
        <dsp:cNvPr id="0" name=""/>
        <dsp:cNvSpPr/>
      </dsp:nvSpPr>
      <dsp:spPr>
        <a:xfrm>
          <a:off x="2057401" y="464"/>
          <a:ext cx="2162175" cy="2093634"/>
        </a:xfrm>
        <a:prstGeom prst="triangle">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kern="1200" dirty="0">
              <a:solidFill>
                <a:sysClr val="window" lastClr="FFFFFF"/>
              </a:solidFill>
              <a:effectLst>
                <a:outerShdw blurRad="38100" dist="38100" dir="2700000" algn="tl">
                  <a:srgbClr val="000000">
                    <a:alpha val="43137"/>
                  </a:srgbClr>
                </a:outerShdw>
              </a:effectLst>
              <a:latin typeface="Rockwell"/>
              <a:ea typeface="+mn-ea"/>
              <a:cs typeface="+mn-cs"/>
            </a:rPr>
            <a:t>Increase the number of bits that are retrieved at one time by making DRAMs “wider” rather than “deeper” and by using wide bus data paths</a:t>
          </a:r>
        </a:p>
      </dsp:txBody>
      <dsp:txXfrm>
        <a:off x="2597945" y="1047281"/>
        <a:ext cx="1081087" cy="1046817"/>
      </dsp:txXfrm>
    </dsp:sp>
    <dsp:sp modelId="{4A58DB61-09B5-E94D-AEC1-6280D22B2A8E}">
      <dsp:nvSpPr>
        <dsp:cNvPr id="0" name=""/>
        <dsp:cNvSpPr/>
      </dsp:nvSpPr>
      <dsp:spPr>
        <a:xfrm>
          <a:off x="976097" y="2145039"/>
          <a:ext cx="2162175" cy="2162175"/>
        </a:xfrm>
        <a:prstGeom prst="triangle">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b="1" kern="1200" dirty="0">
              <a:solidFill>
                <a:sysClr val="window" lastClr="FFFFFF"/>
              </a:solidFill>
              <a:effectLst>
                <a:outerShdw blurRad="38100" dist="38100" dir="2700000" algn="tl">
                  <a:srgbClr val="000000">
                    <a:alpha val="43137"/>
                  </a:srgbClr>
                </a:outerShdw>
              </a:effectLst>
              <a:latin typeface="Rockwell"/>
              <a:ea typeface="+mn-ea"/>
              <a:cs typeface="+mn-cs"/>
            </a:rPr>
            <a:t>Change the DRAM interface to make it more efficient by including a cache or other buffering scheme on the DRAM chip</a:t>
          </a:r>
        </a:p>
      </dsp:txBody>
      <dsp:txXfrm>
        <a:off x="1516641" y="3226127"/>
        <a:ext cx="1081087" cy="1081087"/>
      </dsp:txXfrm>
    </dsp:sp>
    <dsp:sp modelId="{200ABC57-7D7F-C84D-A1A6-CF6A59C98A27}">
      <dsp:nvSpPr>
        <dsp:cNvPr id="0" name=""/>
        <dsp:cNvSpPr/>
      </dsp:nvSpPr>
      <dsp:spPr>
        <a:xfrm rot="10800000">
          <a:off x="2057185" y="2145039"/>
          <a:ext cx="2162175" cy="2162175"/>
        </a:xfrm>
        <a:prstGeom prst="triangle">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endParaRPr lang="en-US" sz="800" b="1" kern="1200" dirty="0">
            <a:solidFill>
              <a:sysClr val="window" lastClr="FFFFFF"/>
            </a:solidFill>
            <a:effectLst>
              <a:outerShdw blurRad="38100" dist="38100" dir="2700000" algn="tl">
                <a:srgbClr val="000000">
                  <a:alpha val="43137"/>
                </a:srgbClr>
              </a:outerShdw>
            </a:effectLst>
            <a:latin typeface="Rockwell"/>
            <a:ea typeface="+mn-ea"/>
            <a:cs typeface="+mn-cs"/>
          </a:endParaRPr>
        </a:p>
        <a:p>
          <a:pPr marL="0" lvl="0" indent="0" algn="ctr" defTabSz="355600" rtl="0">
            <a:lnSpc>
              <a:spcPct val="90000"/>
            </a:lnSpc>
            <a:spcBef>
              <a:spcPct val="0"/>
            </a:spcBef>
            <a:spcAft>
              <a:spcPct val="35000"/>
            </a:spcAft>
            <a:buNone/>
          </a:pPr>
          <a:endParaRPr lang="en-US" sz="900" b="1" kern="1200" dirty="0">
            <a:solidFill>
              <a:sysClr val="window" lastClr="FFFFFF"/>
            </a:solidFill>
            <a:effectLst>
              <a:outerShdw blurRad="38100" dist="38100" dir="2700000" algn="tl">
                <a:srgbClr val="000000">
                  <a:alpha val="43137"/>
                </a:srgbClr>
              </a:outerShdw>
            </a:effectLst>
            <a:latin typeface="Rockwell"/>
            <a:ea typeface="+mn-ea"/>
            <a:cs typeface="+mn-cs"/>
          </a:endParaRPr>
        </a:p>
        <a:p>
          <a:pPr marL="0" lvl="0" indent="0" algn="ctr" defTabSz="355600" rtl="0">
            <a:lnSpc>
              <a:spcPct val="90000"/>
            </a:lnSpc>
            <a:spcBef>
              <a:spcPct val="0"/>
            </a:spcBef>
            <a:spcAft>
              <a:spcPct val="35000"/>
            </a:spcAft>
            <a:buNone/>
          </a:pPr>
          <a:r>
            <a:rPr lang="en-US" sz="900" b="1" kern="1200" dirty="0">
              <a:solidFill>
                <a:sysClr val="window" lastClr="FFFFFF"/>
              </a:solidFill>
              <a:effectLst>
                <a:outerShdw blurRad="38100" dist="38100" dir="2700000" algn="tl">
                  <a:srgbClr val="000000">
                    <a:alpha val="43137"/>
                  </a:srgbClr>
                </a:outerShdw>
              </a:effectLst>
              <a:latin typeface="Rockwell"/>
              <a:ea typeface="+mn-ea"/>
              <a:cs typeface="+mn-cs"/>
            </a:rPr>
            <a:t>Reduce the frequency of memory access by incorporating increasingly complex and efficient cache structures between the processor and main memory</a:t>
          </a:r>
        </a:p>
      </dsp:txBody>
      <dsp:txXfrm rot="10800000">
        <a:off x="2597729" y="2145039"/>
        <a:ext cx="1081087" cy="1081087"/>
      </dsp:txXfrm>
    </dsp:sp>
    <dsp:sp modelId="{4CEF2A95-22F9-8B4C-8350-C2D662044B6C}">
      <dsp:nvSpPr>
        <dsp:cNvPr id="0" name=""/>
        <dsp:cNvSpPr/>
      </dsp:nvSpPr>
      <dsp:spPr>
        <a:xfrm>
          <a:off x="3124207" y="2162175"/>
          <a:ext cx="2258283" cy="2162175"/>
        </a:xfrm>
        <a:prstGeom prst="triangle">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rtl="0">
            <a:lnSpc>
              <a:spcPct val="90000"/>
            </a:lnSpc>
            <a:spcBef>
              <a:spcPct val="0"/>
            </a:spcBef>
            <a:spcAft>
              <a:spcPct val="35000"/>
            </a:spcAft>
            <a:buNone/>
          </a:pPr>
          <a:r>
            <a:rPr lang="en-US" sz="900" b="1" kern="1200" dirty="0">
              <a:solidFill>
                <a:sysClr val="window" lastClr="FFFFFF"/>
              </a:solidFill>
              <a:effectLst>
                <a:outerShdw blurRad="38100" dist="38100" dir="2700000" algn="tl">
                  <a:srgbClr val="000000">
                    <a:alpha val="43137"/>
                  </a:srgbClr>
                </a:outerShdw>
              </a:effectLst>
              <a:latin typeface="Rockwell"/>
              <a:ea typeface="+mn-ea"/>
              <a:cs typeface="+mn-cs"/>
            </a:rPr>
            <a:t>Increase the interconnect bandwidth between processors and memory by using higher speed buses and a hierarchy of buses to buffer and structure data flow</a:t>
          </a:r>
        </a:p>
      </dsp:txBody>
      <dsp:txXfrm>
        <a:off x="3688778" y="3243263"/>
        <a:ext cx="1129141" cy="108108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5D9B43-A645-1046-AAFB-474175001081}">
      <dsp:nvSpPr>
        <dsp:cNvPr id="0" name=""/>
        <dsp:cNvSpPr/>
      </dsp:nvSpPr>
      <dsp:spPr>
        <a:xfrm>
          <a:off x="1717901" y="1095919"/>
          <a:ext cx="3287757" cy="3287757"/>
        </a:xfrm>
        <a:prstGeom prst="ellipse">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w="12700" cap="flat" cmpd="sng" algn="ctr">
          <a:solidFill>
            <a:sysClr val="window" lastClr="FFFFFF">
              <a:hueOff val="0"/>
              <a:satOff val="0"/>
              <a:lumOff val="0"/>
              <a:alphaOff val="0"/>
            </a:sys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sp>
    <dsp:sp modelId="{09E5408D-8A11-C349-983A-FF27A4CD0E3B}">
      <dsp:nvSpPr>
        <dsp:cNvPr id="0" name=""/>
        <dsp:cNvSpPr/>
      </dsp:nvSpPr>
      <dsp:spPr>
        <a:xfrm>
          <a:off x="2187777" y="1565794"/>
          <a:ext cx="2348006" cy="2348006"/>
        </a:xfrm>
        <a:prstGeom prst="ellipse">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w="12700" cap="flat" cmpd="sng" algn="ctr">
          <a:solidFill>
            <a:sysClr val="window" lastClr="FFFFFF">
              <a:hueOff val="0"/>
              <a:satOff val="0"/>
              <a:lumOff val="0"/>
              <a:alphaOff val="0"/>
            </a:sys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sp>
    <dsp:sp modelId="{EAFBFBDD-6B2F-6542-A0F4-55DD8CB829AA}">
      <dsp:nvSpPr>
        <dsp:cNvPr id="0" name=""/>
        <dsp:cNvSpPr/>
      </dsp:nvSpPr>
      <dsp:spPr>
        <a:xfrm>
          <a:off x="2657378" y="2035396"/>
          <a:ext cx="1408804" cy="1408804"/>
        </a:xfrm>
        <a:prstGeom prst="ellipse">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w="12700" cap="flat" cmpd="sng" algn="ctr">
          <a:solidFill>
            <a:sysClr val="window" lastClr="FFFFFF">
              <a:hueOff val="0"/>
              <a:satOff val="0"/>
              <a:lumOff val="0"/>
              <a:alphaOff val="0"/>
            </a:sys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sp>
    <dsp:sp modelId="{CAE743AE-6431-1E40-A97F-5F24D5B60547}">
      <dsp:nvSpPr>
        <dsp:cNvPr id="0" name=""/>
        <dsp:cNvSpPr/>
      </dsp:nvSpPr>
      <dsp:spPr>
        <a:xfrm>
          <a:off x="3126980" y="2504997"/>
          <a:ext cx="469601" cy="469601"/>
        </a:xfrm>
        <a:prstGeom prst="ellipse">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w="12700" cap="flat" cmpd="sng" algn="ctr">
          <a:solidFill>
            <a:sysClr val="window" lastClr="FFFFFF">
              <a:hueOff val="0"/>
              <a:satOff val="0"/>
              <a:lumOff val="0"/>
              <a:alphaOff val="0"/>
            </a:sys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sp>
    <dsp:sp modelId="{AB119BD4-C127-B449-BD7B-2FB3093D572E}">
      <dsp:nvSpPr>
        <dsp:cNvPr id="0" name=""/>
        <dsp:cNvSpPr/>
      </dsp:nvSpPr>
      <dsp:spPr>
        <a:xfrm>
          <a:off x="5553619" y="0"/>
          <a:ext cx="1643878" cy="786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08" tIns="11430" rIns="11430" bIns="11430" numCol="1" spcCol="1270" anchor="ctr" anchorCtr="0">
          <a:noAutofit/>
        </a:bodyPr>
        <a:lstStyle/>
        <a:p>
          <a:pPr marL="0" lvl="0" indent="0" algn="l" defTabSz="400050" rtl="0">
            <a:lnSpc>
              <a:spcPct val="90000"/>
            </a:lnSpc>
            <a:spcBef>
              <a:spcPct val="0"/>
            </a:spcBef>
            <a:spcAft>
              <a:spcPct val="35000"/>
            </a:spcAft>
            <a:buNone/>
          </a:pPr>
          <a:r>
            <a:rPr lang="en-US" sz="900" b="1" kern="1200" dirty="0">
              <a:solidFill>
                <a:sysClr val="windowText" lastClr="000000">
                  <a:hueOff val="0"/>
                  <a:satOff val="0"/>
                  <a:lumOff val="0"/>
                  <a:alphaOff val="0"/>
                </a:sysClr>
              </a:solidFill>
              <a:latin typeface="Rockwell"/>
              <a:ea typeface="+mn-ea"/>
              <a:cs typeface="+mn-cs"/>
            </a:rPr>
            <a:t>The use of multiple processors on the same chip provides the potential to increase performance without increasing the clock rate</a:t>
          </a:r>
        </a:p>
      </dsp:txBody>
      <dsp:txXfrm>
        <a:off x="5553619" y="0"/>
        <a:ext cx="1643878" cy="786322"/>
      </dsp:txXfrm>
    </dsp:sp>
    <dsp:sp modelId="{34B48968-EEAE-C24A-A838-020141B43AD6}">
      <dsp:nvSpPr>
        <dsp:cNvPr id="0" name=""/>
        <dsp:cNvSpPr/>
      </dsp:nvSpPr>
      <dsp:spPr>
        <a:xfrm>
          <a:off x="5142649" y="393161"/>
          <a:ext cx="410969" cy="0"/>
        </a:xfrm>
        <a:prstGeom prst="line">
          <a:avLst/>
        </a:prstGeom>
        <a:solidFill>
          <a:srgbClr val="663366">
            <a:hueOff val="0"/>
            <a:satOff val="0"/>
            <a:lumOff val="0"/>
            <a:alphaOff val="0"/>
          </a:srgbClr>
        </a:solidFill>
        <a:ln w="25400" cap="flat" cmpd="sng" algn="ctr">
          <a:solidFill>
            <a:srgbClr val="999966"/>
          </a:solidFill>
          <a:prstDash val="solid"/>
        </a:ln>
        <a:effectLst/>
      </dsp:spPr>
      <dsp:style>
        <a:lnRef idx="2">
          <a:scrgbClr r="0" g="0" b="0"/>
        </a:lnRef>
        <a:fillRef idx="1">
          <a:scrgbClr r="0" g="0" b="0"/>
        </a:fillRef>
        <a:effectRef idx="1">
          <a:scrgbClr r="0" g="0" b="0"/>
        </a:effectRef>
        <a:fontRef idx="minor"/>
      </dsp:style>
    </dsp:sp>
    <dsp:sp modelId="{DDA5D090-4EDE-CC46-88A9-94E77850F40F}">
      <dsp:nvSpPr>
        <dsp:cNvPr id="0" name=""/>
        <dsp:cNvSpPr/>
      </dsp:nvSpPr>
      <dsp:spPr>
        <a:xfrm rot="5400000">
          <a:off x="3076841" y="652071"/>
          <a:ext cx="2323348" cy="1808266"/>
        </a:xfrm>
        <a:prstGeom prst="line">
          <a:avLst/>
        </a:prstGeom>
        <a:solidFill>
          <a:srgbClr val="663366">
            <a:hueOff val="0"/>
            <a:satOff val="0"/>
            <a:lumOff val="0"/>
            <a:alphaOff val="0"/>
          </a:srgbClr>
        </a:solidFill>
        <a:ln w="25400" cap="flat" cmpd="sng" algn="ctr">
          <a:solidFill>
            <a:srgbClr val="999966"/>
          </a:solidFill>
          <a:prstDash val="solid"/>
        </a:ln>
        <a:effectLst/>
      </dsp:spPr>
      <dsp:style>
        <a:lnRef idx="2">
          <a:scrgbClr r="0" g="0" b="0"/>
        </a:lnRef>
        <a:fillRef idx="1">
          <a:scrgbClr r="0" g="0" b="0"/>
        </a:fillRef>
        <a:effectRef idx="1">
          <a:scrgbClr r="0" g="0" b="0"/>
        </a:effectRef>
        <a:fontRef idx="minor"/>
      </dsp:style>
    </dsp:sp>
    <dsp:sp modelId="{513BC700-EE34-1A44-899C-A6CEEACA89E1}">
      <dsp:nvSpPr>
        <dsp:cNvPr id="0" name=""/>
        <dsp:cNvSpPr/>
      </dsp:nvSpPr>
      <dsp:spPr>
        <a:xfrm>
          <a:off x="5553619" y="786322"/>
          <a:ext cx="1643878" cy="786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13970" rIns="13970" bIns="13970" numCol="1" spcCol="1270" anchor="ctr" anchorCtr="0">
          <a:noAutofit/>
        </a:bodyPr>
        <a:lstStyle/>
        <a:p>
          <a:pPr marL="0" lvl="0" indent="0" algn="l" defTabSz="488950" rtl="0">
            <a:lnSpc>
              <a:spcPct val="90000"/>
            </a:lnSpc>
            <a:spcBef>
              <a:spcPct val="0"/>
            </a:spcBef>
            <a:spcAft>
              <a:spcPct val="35000"/>
            </a:spcAft>
            <a:buNone/>
          </a:pPr>
          <a:r>
            <a:rPr lang="en-US" sz="1100" b="1" kern="1200" dirty="0">
              <a:solidFill>
                <a:srgbClr val="FF0000"/>
              </a:solidFill>
              <a:latin typeface="Rockwell"/>
              <a:ea typeface="+mn-ea"/>
              <a:cs typeface="+mn-cs"/>
            </a:rPr>
            <a:t>Strategy is to use two simpler processors on the chip rather than one more complex processor</a:t>
          </a:r>
        </a:p>
      </dsp:txBody>
      <dsp:txXfrm>
        <a:off x="5553619" y="786322"/>
        <a:ext cx="1643878" cy="786322"/>
      </dsp:txXfrm>
    </dsp:sp>
    <dsp:sp modelId="{CD79B02B-ADDF-1141-8C86-45D10350966D}">
      <dsp:nvSpPr>
        <dsp:cNvPr id="0" name=""/>
        <dsp:cNvSpPr/>
      </dsp:nvSpPr>
      <dsp:spPr>
        <a:xfrm>
          <a:off x="5142649" y="1179483"/>
          <a:ext cx="410969" cy="0"/>
        </a:xfrm>
        <a:prstGeom prst="line">
          <a:avLst/>
        </a:prstGeom>
        <a:solidFill>
          <a:srgbClr val="663366">
            <a:hueOff val="0"/>
            <a:satOff val="0"/>
            <a:lumOff val="0"/>
            <a:alphaOff val="0"/>
          </a:srgbClr>
        </a:solidFill>
        <a:ln w="25400" cap="flat" cmpd="sng" algn="ctr">
          <a:solidFill>
            <a:srgbClr val="999966"/>
          </a:solidFill>
          <a:prstDash val="solid"/>
        </a:ln>
        <a:effectLst/>
      </dsp:spPr>
      <dsp:style>
        <a:lnRef idx="2">
          <a:scrgbClr r="0" g="0" b="0"/>
        </a:lnRef>
        <a:fillRef idx="1">
          <a:scrgbClr r="0" g="0" b="0"/>
        </a:fillRef>
        <a:effectRef idx="1">
          <a:scrgbClr r="0" g="0" b="0"/>
        </a:effectRef>
        <a:fontRef idx="minor"/>
      </dsp:style>
    </dsp:sp>
    <dsp:sp modelId="{816E5757-0CAD-CD46-B964-B653CB3D2F71}">
      <dsp:nvSpPr>
        <dsp:cNvPr id="0" name=""/>
        <dsp:cNvSpPr/>
      </dsp:nvSpPr>
      <dsp:spPr>
        <a:xfrm rot="5400000">
          <a:off x="3479044" y="1425516"/>
          <a:ext cx="1907995" cy="1416475"/>
        </a:xfrm>
        <a:prstGeom prst="line">
          <a:avLst/>
        </a:prstGeom>
        <a:solidFill>
          <a:srgbClr val="663366">
            <a:hueOff val="0"/>
            <a:satOff val="0"/>
            <a:lumOff val="0"/>
            <a:alphaOff val="0"/>
          </a:srgbClr>
        </a:solidFill>
        <a:ln w="25400" cap="flat" cmpd="sng" algn="ctr">
          <a:solidFill>
            <a:srgbClr val="999966"/>
          </a:solidFill>
          <a:prstDash val="solid"/>
        </a:ln>
        <a:effectLst/>
      </dsp:spPr>
      <dsp:style>
        <a:lnRef idx="2">
          <a:scrgbClr r="0" g="0" b="0"/>
        </a:lnRef>
        <a:fillRef idx="1">
          <a:scrgbClr r="0" g="0" b="0"/>
        </a:fillRef>
        <a:effectRef idx="1">
          <a:scrgbClr r="0" g="0" b="0"/>
        </a:effectRef>
        <a:fontRef idx="minor"/>
      </dsp:style>
    </dsp:sp>
    <dsp:sp modelId="{64D028ED-D856-004F-82AE-25A1792DF594}">
      <dsp:nvSpPr>
        <dsp:cNvPr id="0" name=""/>
        <dsp:cNvSpPr/>
      </dsp:nvSpPr>
      <dsp:spPr>
        <a:xfrm>
          <a:off x="5553619" y="1572644"/>
          <a:ext cx="1643878" cy="786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13970" rIns="13970" bIns="13970" numCol="1" spcCol="1270" anchor="ctr" anchorCtr="0">
          <a:noAutofit/>
        </a:bodyPr>
        <a:lstStyle/>
        <a:p>
          <a:pPr marL="0" lvl="0" indent="0" algn="l" defTabSz="488950" rtl="0">
            <a:lnSpc>
              <a:spcPct val="90000"/>
            </a:lnSpc>
            <a:spcBef>
              <a:spcPct val="0"/>
            </a:spcBef>
            <a:spcAft>
              <a:spcPct val="35000"/>
            </a:spcAft>
            <a:buNone/>
          </a:pPr>
          <a:r>
            <a:rPr lang="en-US" sz="1100" b="1" kern="1200" dirty="0">
              <a:solidFill>
                <a:schemeClr val="tx1"/>
              </a:solidFill>
              <a:latin typeface="Rockwell"/>
              <a:ea typeface="+mn-ea"/>
              <a:cs typeface="+mn-cs"/>
            </a:rPr>
            <a:t>With two processors larger caches are justified</a:t>
          </a:r>
        </a:p>
      </dsp:txBody>
      <dsp:txXfrm>
        <a:off x="5553619" y="1572644"/>
        <a:ext cx="1643878" cy="786322"/>
      </dsp:txXfrm>
    </dsp:sp>
    <dsp:sp modelId="{844D6AD4-814E-9A49-8479-BBC4355D2906}">
      <dsp:nvSpPr>
        <dsp:cNvPr id="0" name=""/>
        <dsp:cNvSpPr/>
      </dsp:nvSpPr>
      <dsp:spPr>
        <a:xfrm>
          <a:off x="5142649" y="1965805"/>
          <a:ext cx="410969" cy="0"/>
        </a:xfrm>
        <a:prstGeom prst="line">
          <a:avLst/>
        </a:prstGeom>
        <a:solidFill>
          <a:srgbClr val="663366">
            <a:hueOff val="0"/>
            <a:satOff val="0"/>
            <a:lumOff val="0"/>
            <a:alphaOff val="0"/>
          </a:srgbClr>
        </a:solidFill>
        <a:ln w="25400" cap="flat" cmpd="sng" algn="ctr">
          <a:solidFill>
            <a:srgbClr val="999966"/>
          </a:solidFill>
          <a:prstDash val="solid"/>
        </a:ln>
        <a:effectLst/>
      </dsp:spPr>
      <dsp:style>
        <a:lnRef idx="2">
          <a:scrgbClr r="0" g="0" b="0"/>
        </a:lnRef>
        <a:fillRef idx="1">
          <a:scrgbClr r="0" g="0" b="0"/>
        </a:fillRef>
        <a:effectRef idx="1">
          <a:scrgbClr r="0" g="0" b="0"/>
        </a:effectRef>
        <a:fontRef idx="minor"/>
      </dsp:style>
    </dsp:sp>
    <dsp:sp modelId="{09E031DD-5B6F-B149-9EF5-9E627F32C5E0}">
      <dsp:nvSpPr>
        <dsp:cNvPr id="0" name=""/>
        <dsp:cNvSpPr/>
      </dsp:nvSpPr>
      <dsp:spPr>
        <a:xfrm rot="5400000">
          <a:off x="3868369" y="2146357"/>
          <a:ext cx="1455380" cy="1093179"/>
        </a:xfrm>
        <a:prstGeom prst="line">
          <a:avLst/>
        </a:prstGeom>
        <a:solidFill>
          <a:srgbClr val="663366">
            <a:hueOff val="0"/>
            <a:satOff val="0"/>
            <a:lumOff val="0"/>
            <a:alphaOff val="0"/>
          </a:srgbClr>
        </a:solidFill>
        <a:ln w="25400" cap="flat" cmpd="sng" algn="ctr">
          <a:solidFill>
            <a:srgbClr val="999966"/>
          </a:solidFill>
          <a:prstDash val="solid"/>
        </a:ln>
        <a:effectLst/>
      </dsp:spPr>
      <dsp:style>
        <a:lnRef idx="2">
          <a:scrgbClr r="0" g="0" b="0"/>
        </a:lnRef>
        <a:fillRef idx="1">
          <a:scrgbClr r="0" g="0" b="0"/>
        </a:fillRef>
        <a:effectRef idx="1">
          <a:scrgbClr r="0" g="0" b="0"/>
        </a:effectRef>
        <a:fontRef idx="minor"/>
      </dsp:style>
    </dsp:sp>
    <dsp:sp modelId="{7DB2A403-2088-DF4C-B961-D8DCC748BA56}">
      <dsp:nvSpPr>
        <dsp:cNvPr id="0" name=""/>
        <dsp:cNvSpPr/>
      </dsp:nvSpPr>
      <dsp:spPr>
        <a:xfrm>
          <a:off x="5553619" y="2358966"/>
          <a:ext cx="1643878" cy="786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13970" rIns="13970" bIns="13970" numCol="1" spcCol="1270" anchor="ctr" anchorCtr="0">
          <a:noAutofit/>
        </a:bodyPr>
        <a:lstStyle/>
        <a:p>
          <a:pPr marL="0" lvl="0" indent="0" algn="l" defTabSz="488950" rtl="0">
            <a:lnSpc>
              <a:spcPct val="90000"/>
            </a:lnSpc>
            <a:spcBef>
              <a:spcPct val="0"/>
            </a:spcBef>
            <a:spcAft>
              <a:spcPct val="35000"/>
            </a:spcAft>
            <a:buNone/>
          </a:pPr>
          <a:r>
            <a:rPr lang="en-US" sz="1100" b="1" kern="1200" dirty="0">
              <a:solidFill>
                <a:srgbClr val="FF0000"/>
              </a:solidFill>
              <a:latin typeface="Rockwell"/>
              <a:ea typeface="+mn-ea"/>
              <a:cs typeface="+mn-cs"/>
            </a:rPr>
            <a:t>As caches became larger it made performance sense to create two and then three levels of cache on a chip</a:t>
          </a:r>
        </a:p>
      </dsp:txBody>
      <dsp:txXfrm>
        <a:off x="5553619" y="2358966"/>
        <a:ext cx="1643878" cy="786322"/>
      </dsp:txXfrm>
    </dsp:sp>
    <dsp:sp modelId="{DEF37567-F691-5D47-8D86-7EF938ACCD23}">
      <dsp:nvSpPr>
        <dsp:cNvPr id="0" name=""/>
        <dsp:cNvSpPr/>
      </dsp:nvSpPr>
      <dsp:spPr>
        <a:xfrm>
          <a:off x="5142649" y="2752127"/>
          <a:ext cx="410969" cy="0"/>
        </a:xfrm>
        <a:prstGeom prst="line">
          <a:avLst/>
        </a:prstGeom>
        <a:solidFill>
          <a:srgbClr val="663366">
            <a:hueOff val="0"/>
            <a:satOff val="0"/>
            <a:lumOff val="0"/>
            <a:alphaOff val="0"/>
          </a:srgbClr>
        </a:solidFill>
        <a:ln w="25400" cap="flat" cmpd="sng" algn="ctr">
          <a:solidFill>
            <a:srgbClr val="999966"/>
          </a:solidFill>
          <a:prstDash val="solid"/>
        </a:ln>
        <a:effectLst/>
      </dsp:spPr>
      <dsp:style>
        <a:lnRef idx="2">
          <a:scrgbClr r="0" g="0" b="0"/>
        </a:lnRef>
        <a:fillRef idx="1">
          <a:scrgbClr r="0" g="0" b="0"/>
        </a:fillRef>
        <a:effectRef idx="1">
          <a:scrgbClr r="0" g="0" b="0"/>
        </a:effectRef>
        <a:fontRef idx="minor"/>
      </dsp:style>
    </dsp:sp>
    <dsp:sp modelId="{C5CA4BDE-6447-5546-B9F5-65BD75E05390}">
      <dsp:nvSpPr>
        <dsp:cNvPr id="0" name=""/>
        <dsp:cNvSpPr/>
      </dsp:nvSpPr>
      <dsp:spPr>
        <a:xfrm rot="5400000">
          <a:off x="4258626" y="2870048"/>
          <a:ext cx="1000355" cy="763855"/>
        </a:xfrm>
        <a:prstGeom prst="line">
          <a:avLst/>
        </a:prstGeom>
        <a:solidFill>
          <a:srgbClr val="663366">
            <a:hueOff val="0"/>
            <a:satOff val="0"/>
            <a:lumOff val="0"/>
            <a:alphaOff val="0"/>
          </a:srgbClr>
        </a:solidFill>
        <a:ln w="25400" cap="flat" cmpd="sng" algn="ctr">
          <a:solidFill>
            <a:srgbClr val="999966"/>
          </a:solidFill>
          <a:prstDash val="solid"/>
        </a:ln>
        <a:effectLst/>
      </dsp:spPr>
      <dsp:style>
        <a:lnRef idx="2">
          <a:scrgbClr r="0" g="0" b="0"/>
        </a:lnRef>
        <a:fillRef idx="1">
          <a:scrgbClr r="0" g="0" b="0"/>
        </a:fillRef>
        <a:effectRef idx="1">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033495-0AB5-3347-9F41-3A6420976391}">
      <dsp:nvSpPr>
        <dsp:cNvPr id="0" name=""/>
        <dsp:cNvSpPr/>
      </dsp:nvSpPr>
      <dsp:spPr>
        <a:xfrm>
          <a:off x="3322198" y="841979"/>
          <a:ext cx="1128003" cy="1128003"/>
        </a:xfrm>
        <a:prstGeom prst="ellipse">
          <a:avLst/>
        </a:prstGeom>
        <a:gradFill rotWithShape="0">
          <a:gsLst>
            <a:gs pos="0">
              <a:srgbClr val="663366">
                <a:alpha val="50000"/>
                <a:hueOff val="0"/>
                <a:satOff val="0"/>
                <a:lumOff val="0"/>
                <a:alphaOff val="0"/>
                <a:shade val="40000"/>
                <a:alpha val="100000"/>
                <a:satMod val="150000"/>
                <a:lumMod val="100000"/>
              </a:srgbClr>
            </a:gs>
            <a:gs pos="100000">
              <a:srgbClr val="663366">
                <a:alpha val="50000"/>
                <a:hueOff val="0"/>
                <a:satOff val="0"/>
                <a:lumOff val="0"/>
                <a:alphaOff val="0"/>
                <a:tint val="70000"/>
                <a:shade val="100000"/>
                <a:alpha val="100000"/>
                <a:satMod val="200000"/>
                <a:lumMod val="100000"/>
              </a:srgbClr>
            </a:gs>
          </a:gsLst>
          <a:lin ang="5400000" scaled="1"/>
        </a:gradFill>
        <a:ln>
          <a:noFill/>
        </a:ln>
        <a:effectLst/>
      </dsp:spPr>
      <dsp:style>
        <a:lnRef idx="0">
          <a:scrgbClr r="0" g="0" b="0"/>
        </a:lnRef>
        <a:fillRef idx="3">
          <a:scrgbClr r="0" g="0" b="0"/>
        </a:fillRef>
        <a:effectRef idx="0">
          <a:scrgbClr r="0" g="0" b="0"/>
        </a:effectRef>
        <a:fontRef idx="minor">
          <a:schemeClr val="tx1"/>
        </a:fontRef>
      </dsp:style>
    </dsp:sp>
    <dsp:sp modelId="{FF3AA9C1-436C-1549-99D1-43046F12F793}">
      <dsp:nvSpPr>
        <dsp:cNvPr id="0" name=""/>
        <dsp:cNvSpPr/>
      </dsp:nvSpPr>
      <dsp:spPr>
        <a:xfrm>
          <a:off x="3181197" y="0"/>
          <a:ext cx="1410004" cy="76809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355600" rtl="0">
            <a:lnSpc>
              <a:spcPct val="90000"/>
            </a:lnSpc>
            <a:spcBef>
              <a:spcPct val="0"/>
            </a:spcBef>
            <a:spcAft>
              <a:spcPct val="35000"/>
            </a:spcAft>
            <a:buNone/>
          </a:pPr>
          <a:r>
            <a:rPr lang="en-US" sz="800" kern="1200" dirty="0">
              <a:solidFill>
                <a:sysClr val="windowText" lastClr="000000">
                  <a:hueOff val="0"/>
                  <a:satOff val="0"/>
                  <a:lumOff val="0"/>
                  <a:alphaOff val="0"/>
                </a:sysClr>
              </a:solidFill>
              <a:latin typeface="Rockwell"/>
              <a:ea typeface="+mn-ea"/>
              <a:cs typeface="+mn-cs"/>
            </a:rPr>
            <a:t>Small to large systems, implying different cost constraints and different needs for optimization and reuse</a:t>
          </a:r>
        </a:p>
      </dsp:txBody>
      <dsp:txXfrm>
        <a:off x="3181197" y="0"/>
        <a:ext cx="1410004" cy="768096"/>
      </dsp:txXfrm>
    </dsp:sp>
    <dsp:sp modelId="{158B2BE4-01B1-9744-9781-5BE2B4266500}">
      <dsp:nvSpPr>
        <dsp:cNvPr id="0" name=""/>
        <dsp:cNvSpPr/>
      </dsp:nvSpPr>
      <dsp:spPr>
        <a:xfrm>
          <a:off x="3688329" y="1053388"/>
          <a:ext cx="1128003" cy="1128003"/>
        </a:xfrm>
        <a:prstGeom prst="ellipse">
          <a:avLst/>
        </a:prstGeom>
        <a:gradFill rotWithShape="0">
          <a:gsLst>
            <a:gs pos="0">
              <a:srgbClr val="663366">
                <a:alpha val="50000"/>
                <a:hueOff val="0"/>
                <a:satOff val="0"/>
                <a:lumOff val="0"/>
                <a:alphaOff val="0"/>
                <a:shade val="40000"/>
                <a:alpha val="100000"/>
                <a:satMod val="150000"/>
                <a:lumMod val="100000"/>
              </a:srgbClr>
            </a:gs>
            <a:gs pos="100000">
              <a:srgbClr val="663366">
                <a:alpha val="50000"/>
                <a:hueOff val="0"/>
                <a:satOff val="0"/>
                <a:lumOff val="0"/>
                <a:alphaOff val="0"/>
                <a:tint val="70000"/>
                <a:shade val="100000"/>
                <a:alpha val="100000"/>
                <a:satMod val="200000"/>
                <a:lumMod val="100000"/>
              </a:srgbClr>
            </a:gs>
          </a:gsLst>
          <a:lin ang="5400000" scaled="1"/>
        </a:gradFill>
        <a:ln>
          <a:noFill/>
        </a:ln>
        <a:effectLst/>
      </dsp:spPr>
      <dsp:style>
        <a:lnRef idx="0">
          <a:scrgbClr r="0" g="0" b="0"/>
        </a:lnRef>
        <a:fillRef idx="3">
          <a:scrgbClr r="0" g="0" b="0"/>
        </a:fillRef>
        <a:effectRef idx="0">
          <a:scrgbClr r="0" g="0" b="0"/>
        </a:effectRef>
        <a:fontRef idx="minor">
          <a:schemeClr val="tx1"/>
        </a:fontRef>
      </dsp:style>
    </dsp:sp>
    <dsp:sp modelId="{6BCC764E-9EE4-9346-9CC8-D998ECBE2C51}">
      <dsp:nvSpPr>
        <dsp:cNvPr id="0" name=""/>
        <dsp:cNvSpPr/>
      </dsp:nvSpPr>
      <dsp:spPr>
        <a:xfrm>
          <a:off x="4899993" y="731520"/>
          <a:ext cx="1336214" cy="84124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355600" rtl="0">
            <a:lnSpc>
              <a:spcPct val="90000"/>
            </a:lnSpc>
            <a:spcBef>
              <a:spcPct val="0"/>
            </a:spcBef>
            <a:spcAft>
              <a:spcPct val="35000"/>
            </a:spcAft>
            <a:buNone/>
          </a:pPr>
          <a:r>
            <a:rPr lang="en-US" sz="800" kern="1200" dirty="0">
              <a:solidFill>
                <a:sysClr val="windowText" lastClr="000000">
                  <a:hueOff val="0"/>
                  <a:satOff val="0"/>
                  <a:lumOff val="0"/>
                  <a:alphaOff val="0"/>
                </a:sysClr>
              </a:solidFill>
              <a:latin typeface="Rockwell"/>
              <a:ea typeface="+mn-ea"/>
              <a:cs typeface="+mn-cs"/>
            </a:rPr>
            <a:t>Relaxed to very strict requirements and combinations of different quality requirements with respect to safety, reliability, real-time and flexibility</a:t>
          </a:r>
        </a:p>
      </dsp:txBody>
      <dsp:txXfrm>
        <a:off x="4899993" y="731520"/>
        <a:ext cx="1336214" cy="841248"/>
      </dsp:txXfrm>
    </dsp:sp>
    <dsp:sp modelId="{A22763CB-40A3-1245-8A84-C4C458A50E95}">
      <dsp:nvSpPr>
        <dsp:cNvPr id="0" name=""/>
        <dsp:cNvSpPr/>
      </dsp:nvSpPr>
      <dsp:spPr>
        <a:xfrm>
          <a:off x="3688329" y="1476207"/>
          <a:ext cx="1128003" cy="1128003"/>
        </a:xfrm>
        <a:prstGeom prst="ellipse">
          <a:avLst/>
        </a:prstGeom>
        <a:gradFill rotWithShape="0">
          <a:gsLst>
            <a:gs pos="0">
              <a:srgbClr val="663366">
                <a:alpha val="50000"/>
                <a:hueOff val="0"/>
                <a:satOff val="0"/>
                <a:lumOff val="0"/>
                <a:alphaOff val="0"/>
                <a:shade val="40000"/>
                <a:alpha val="100000"/>
                <a:satMod val="150000"/>
                <a:lumMod val="100000"/>
              </a:srgbClr>
            </a:gs>
            <a:gs pos="100000">
              <a:srgbClr val="663366">
                <a:alpha val="50000"/>
                <a:hueOff val="0"/>
                <a:satOff val="0"/>
                <a:lumOff val="0"/>
                <a:alphaOff val="0"/>
                <a:tint val="70000"/>
                <a:shade val="100000"/>
                <a:alpha val="100000"/>
                <a:satMod val="200000"/>
                <a:lumMod val="100000"/>
              </a:srgbClr>
            </a:gs>
          </a:gsLst>
          <a:lin ang="5400000" scaled="1"/>
        </a:gradFill>
        <a:ln>
          <a:noFill/>
        </a:ln>
        <a:effectLst/>
      </dsp:spPr>
      <dsp:style>
        <a:lnRef idx="0">
          <a:scrgbClr r="0" g="0" b="0"/>
        </a:lnRef>
        <a:fillRef idx="3">
          <a:scrgbClr r="0" g="0" b="0"/>
        </a:fillRef>
        <a:effectRef idx="0">
          <a:scrgbClr r="0" g="0" b="0"/>
        </a:effectRef>
        <a:fontRef idx="minor">
          <a:schemeClr val="tx1"/>
        </a:fontRef>
      </dsp:style>
    </dsp:sp>
    <dsp:sp modelId="{E39AB48A-A32E-0046-BC36-44911CD0CA26}">
      <dsp:nvSpPr>
        <dsp:cNvPr id="0" name=""/>
        <dsp:cNvSpPr/>
      </dsp:nvSpPr>
      <dsp:spPr>
        <a:xfrm>
          <a:off x="4899993" y="1986076"/>
          <a:ext cx="1336214" cy="940003"/>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355600" rtl="0">
            <a:lnSpc>
              <a:spcPct val="90000"/>
            </a:lnSpc>
            <a:spcBef>
              <a:spcPct val="0"/>
            </a:spcBef>
            <a:spcAft>
              <a:spcPct val="35000"/>
            </a:spcAft>
            <a:buNone/>
          </a:pPr>
          <a:r>
            <a:rPr lang="en-US" sz="800" kern="1200" dirty="0">
              <a:solidFill>
                <a:sysClr val="windowText" lastClr="000000">
                  <a:hueOff val="0"/>
                  <a:satOff val="0"/>
                  <a:lumOff val="0"/>
                  <a:alphaOff val="0"/>
                </a:sysClr>
              </a:solidFill>
              <a:latin typeface="Rockwell"/>
              <a:ea typeface="+mn-ea"/>
              <a:cs typeface="+mn-cs"/>
            </a:rPr>
            <a:t>Short to long life times</a:t>
          </a:r>
        </a:p>
      </dsp:txBody>
      <dsp:txXfrm>
        <a:off x="4899993" y="1986076"/>
        <a:ext cx="1336214" cy="940003"/>
      </dsp:txXfrm>
    </dsp:sp>
    <dsp:sp modelId="{F9664937-969B-E246-9007-2F61E9AEFDD6}">
      <dsp:nvSpPr>
        <dsp:cNvPr id="0" name=""/>
        <dsp:cNvSpPr/>
      </dsp:nvSpPr>
      <dsp:spPr>
        <a:xfrm>
          <a:off x="3322198" y="1687982"/>
          <a:ext cx="1128003" cy="1128003"/>
        </a:xfrm>
        <a:prstGeom prst="ellipse">
          <a:avLst/>
        </a:prstGeom>
        <a:gradFill rotWithShape="0">
          <a:gsLst>
            <a:gs pos="0">
              <a:srgbClr val="663366">
                <a:alpha val="50000"/>
                <a:hueOff val="0"/>
                <a:satOff val="0"/>
                <a:lumOff val="0"/>
                <a:alphaOff val="0"/>
                <a:shade val="40000"/>
                <a:alpha val="100000"/>
                <a:satMod val="150000"/>
                <a:lumMod val="100000"/>
              </a:srgbClr>
            </a:gs>
            <a:gs pos="100000">
              <a:srgbClr val="663366">
                <a:alpha val="50000"/>
                <a:hueOff val="0"/>
                <a:satOff val="0"/>
                <a:lumOff val="0"/>
                <a:alphaOff val="0"/>
                <a:tint val="70000"/>
                <a:shade val="100000"/>
                <a:alpha val="100000"/>
                <a:satMod val="200000"/>
                <a:lumMod val="100000"/>
              </a:srgbClr>
            </a:gs>
          </a:gsLst>
          <a:lin ang="5400000" scaled="1"/>
        </a:gradFill>
        <a:ln>
          <a:noFill/>
        </a:ln>
        <a:effectLst/>
      </dsp:spPr>
      <dsp:style>
        <a:lnRef idx="0">
          <a:scrgbClr r="0" g="0" b="0"/>
        </a:lnRef>
        <a:fillRef idx="3">
          <a:scrgbClr r="0" g="0" b="0"/>
        </a:fillRef>
        <a:effectRef idx="0">
          <a:scrgbClr r="0" g="0" b="0"/>
        </a:effectRef>
        <a:fontRef idx="minor">
          <a:schemeClr val="tx1"/>
        </a:fontRef>
      </dsp:style>
    </dsp:sp>
    <dsp:sp modelId="{D6FBAE12-6862-0D40-BDF7-BF7144E1B78B}">
      <dsp:nvSpPr>
        <dsp:cNvPr id="0" name=""/>
        <dsp:cNvSpPr/>
      </dsp:nvSpPr>
      <dsp:spPr>
        <a:xfrm>
          <a:off x="3181197" y="2889504"/>
          <a:ext cx="1410004" cy="76809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355600" rtl="0">
            <a:lnSpc>
              <a:spcPct val="90000"/>
            </a:lnSpc>
            <a:spcBef>
              <a:spcPct val="0"/>
            </a:spcBef>
            <a:spcAft>
              <a:spcPct val="35000"/>
            </a:spcAft>
            <a:buNone/>
          </a:pPr>
          <a:r>
            <a:rPr lang="en-US" sz="800" kern="1200" dirty="0">
              <a:solidFill>
                <a:sysClr val="windowText" lastClr="000000">
                  <a:hueOff val="0"/>
                  <a:satOff val="0"/>
                  <a:lumOff val="0"/>
                  <a:alphaOff val="0"/>
                </a:sysClr>
              </a:solidFill>
              <a:latin typeface="Rockwell"/>
              <a:ea typeface="+mn-ea"/>
              <a:cs typeface="+mn-cs"/>
            </a:rPr>
            <a:t>Different environmental conditions in terms of radiation, vibrations, and humidity</a:t>
          </a:r>
        </a:p>
      </dsp:txBody>
      <dsp:txXfrm>
        <a:off x="3181197" y="2889504"/>
        <a:ext cx="1410004" cy="768096"/>
      </dsp:txXfrm>
    </dsp:sp>
    <dsp:sp modelId="{D31D91C6-3EA7-7642-A6A0-57D68BB4EE01}">
      <dsp:nvSpPr>
        <dsp:cNvPr id="0" name=""/>
        <dsp:cNvSpPr/>
      </dsp:nvSpPr>
      <dsp:spPr>
        <a:xfrm>
          <a:off x="2956066" y="1476207"/>
          <a:ext cx="1128003" cy="1128003"/>
        </a:xfrm>
        <a:prstGeom prst="ellipse">
          <a:avLst/>
        </a:prstGeom>
        <a:gradFill rotWithShape="0">
          <a:gsLst>
            <a:gs pos="0">
              <a:srgbClr val="663366">
                <a:alpha val="50000"/>
                <a:hueOff val="0"/>
                <a:satOff val="0"/>
                <a:lumOff val="0"/>
                <a:alphaOff val="0"/>
                <a:shade val="40000"/>
                <a:alpha val="100000"/>
                <a:satMod val="150000"/>
                <a:lumMod val="100000"/>
              </a:srgbClr>
            </a:gs>
            <a:gs pos="100000">
              <a:srgbClr val="663366">
                <a:alpha val="50000"/>
                <a:hueOff val="0"/>
                <a:satOff val="0"/>
                <a:lumOff val="0"/>
                <a:alphaOff val="0"/>
                <a:tint val="70000"/>
                <a:shade val="100000"/>
                <a:alpha val="100000"/>
                <a:satMod val="200000"/>
                <a:lumMod val="100000"/>
              </a:srgbClr>
            </a:gs>
          </a:gsLst>
          <a:lin ang="5400000" scaled="1"/>
        </a:gradFill>
        <a:ln>
          <a:noFill/>
        </a:ln>
        <a:effectLst/>
      </dsp:spPr>
      <dsp:style>
        <a:lnRef idx="0">
          <a:scrgbClr r="0" g="0" b="0"/>
        </a:lnRef>
        <a:fillRef idx="3">
          <a:scrgbClr r="0" g="0" b="0"/>
        </a:fillRef>
        <a:effectRef idx="0">
          <a:scrgbClr r="0" g="0" b="0"/>
        </a:effectRef>
        <a:fontRef idx="minor">
          <a:schemeClr val="tx1"/>
        </a:fontRef>
      </dsp:style>
    </dsp:sp>
    <dsp:sp modelId="{E837185F-40ED-C743-A4C8-6859F93A220A}">
      <dsp:nvSpPr>
        <dsp:cNvPr id="0" name=""/>
        <dsp:cNvSpPr/>
      </dsp:nvSpPr>
      <dsp:spPr>
        <a:xfrm>
          <a:off x="1536191" y="1986076"/>
          <a:ext cx="1336214" cy="940003"/>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355600" rtl="0">
            <a:lnSpc>
              <a:spcPct val="90000"/>
            </a:lnSpc>
            <a:spcBef>
              <a:spcPct val="0"/>
            </a:spcBef>
            <a:spcAft>
              <a:spcPct val="35000"/>
            </a:spcAft>
            <a:buNone/>
          </a:pPr>
          <a:r>
            <a:rPr lang="en-US" sz="800" kern="1200" dirty="0">
              <a:solidFill>
                <a:sysClr val="windowText" lastClr="000000">
                  <a:hueOff val="0"/>
                  <a:satOff val="0"/>
                  <a:lumOff val="0"/>
                  <a:alphaOff val="0"/>
                </a:sysClr>
              </a:solidFill>
              <a:latin typeface="Rockwell"/>
              <a:ea typeface="+mn-ea"/>
              <a:cs typeface="+mn-cs"/>
            </a:rPr>
            <a:t>Different application characteristics resulting in static versus dynamic loads, slow to fast speed, compute versus interface intensive tasks, and/or combinations thereof</a:t>
          </a:r>
        </a:p>
      </dsp:txBody>
      <dsp:txXfrm>
        <a:off x="1536191" y="1986076"/>
        <a:ext cx="1336214" cy="940003"/>
      </dsp:txXfrm>
    </dsp:sp>
    <dsp:sp modelId="{62C008ED-3847-1A46-9E8A-7E967D7B7478}">
      <dsp:nvSpPr>
        <dsp:cNvPr id="0" name=""/>
        <dsp:cNvSpPr/>
      </dsp:nvSpPr>
      <dsp:spPr>
        <a:xfrm>
          <a:off x="2956066" y="1053388"/>
          <a:ext cx="1128003" cy="1128003"/>
        </a:xfrm>
        <a:prstGeom prst="ellipse">
          <a:avLst/>
        </a:prstGeom>
        <a:gradFill rotWithShape="0">
          <a:gsLst>
            <a:gs pos="0">
              <a:srgbClr val="663366">
                <a:alpha val="50000"/>
                <a:hueOff val="0"/>
                <a:satOff val="0"/>
                <a:lumOff val="0"/>
                <a:alphaOff val="0"/>
                <a:shade val="40000"/>
                <a:alpha val="100000"/>
                <a:satMod val="150000"/>
                <a:lumMod val="100000"/>
              </a:srgbClr>
            </a:gs>
            <a:gs pos="100000">
              <a:srgbClr val="663366">
                <a:alpha val="50000"/>
                <a:hueOff val="0"/>
                <a:satOff val="0"/>
                <a:lumOff val="0"/>
                <a:alphaOff val="0"/>
                <a:tint val="70000"/>
                <a:shade val="100000"/>
                <a:alpha val="100000"/>
                <a:satMod val="200000"/>
                <a:lumMod val="100000"/>
              </a:srgbClr>
            </a:gs>
          </a:gsLst>
          <a:lin ang="5400000" scaled="1"/>
        </a:gradFill>
        <a:ln>
          <a:noFill/>
        </a:ln>
        <a:effectLst/>
      </dsp:spPr>
      <dsp:style>
        <a:lnRef idx="0">
          <a:scrgbClr r="0" g="0" b="0"/>
        </a:lnRef>
        <a:fillRef idx="3">
          <a:scrgbClr r="0" g="0" b="0"/>
        </a:fillRef>
        <a:effectRef idx="0">
          <a:scrgbClr r="0" g="0" b="0"/>
        </a:effectRef>
        <a:fontRef idx="minor">
          <a:schemeClr val="tx1"/>
        </a:fontRef>
      </dsp:style>
    </dsp:sp>
    <dsp:sp modelId="{6B8C8901-D616-5640-B70F-B0FA41B1FCE4}">
      <dsp:nvSpPr>
        <dsp:cNvPr id="0" name=""/>
        <dsp:cNvSpPr/>
      </dsp:nvSpPr>
      <dsp:spPr>
        <a:xfrm>
          <a:off x="1536191" y="731520"/>
          <a:ext cx="1336214" cy="940003"/>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355600" rtl="0">
            <a:lnSpc>
              <a:spcPct val="90000"/>
            </a:lnSpc>
            <a:spcBef>
              <a:spcPct val="0"/>
            </a:spcBef>
            <a:spcAft>
              <a:spcPct val="35000"/>
            </a:spcAft>
            <a:buNone/>
          </a:pPr>
          <a:r>
            <a:rPr lang="en-GB" sz="800" kern="1200" dirty="0">
              <a:solidFill>
                <a:sysClr val="windowText" lastClr="000000">
                  <a:hueOff val="0"/>
                  <a:satOff val="0"/>
                  <a:lumOff val="0"/>
                  <a:alphaOff val="0"/>
                </a:sysClr>
              </a:solidFill>
              <a:latin typeface="Rockwell"/>
              <a:ea typeface="+mn-ea"/>
              <a:cs typeface="+mn-cs"/>
            </a:rPr>
            <a:t>Different models of computation ranging from discrete event systems to hybrid systems</a:t>
          </a:r>
        </a:p>
      </dsp:txBody>
      <dsp:txXfrm>
        <a:off x="1536191" y="731520"/>
        <a:ext cx="1336214" cy="940003"/>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layout6.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52994" name="Rectangle 2"/>
          <p:cNvSpPr>
            <a:spLocks noGrp="1" noChangeArrowheads="1"/>
          </p:cNvSpPr>
          <p:nvPr>
            <p:ph type="hdr" sz="quarter"/>
          </p:nvPr>
        </p:nvSpPr>
        <p:spPr bwMode="auto">
          <a:xfrm>
            <a:off x="0" y="0"/>
            <a:ext cx="2967038" cy="4699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a:latin typeface="Arial" panose="020B0604020202020204" pitchFamily="34" charset="0"/>
              </a:defRPr>
            </a:lvl1pPr>
          </a:lstStyle>
          <a:p>
            <a:pPr>
              <a:defRPr/>
            </a:pPr>
            <a:endParaRPr lang="en-US" altLang="en-US"/>
          </a:p>
        </p:txBody>
      </p:sp>
      <p:sp>
        <p:nvSpPr>
          <p:cNvPr id="852995" name="Rectangle 3"/>
          <p:cNvSpPr>
            <a:spLocks noGrp="1" noChangeArrowheads="1"/>
          </p:cNvSpPr>
          <p:nvPr>
            <p:ph type="dt" sz="quarter" idx="1"/>
          </p:nvPr>
        </p:nvSpPr>
        <p:spPr bwMode="auto">
          <a:xfrm>
            <a:off x="3878263" y="0"/>
            <a:ext cx="2967037" cy="4699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atin typeface="Arial" panose="020B0604020202020204" pitchFamily="34" charset="0"/>
              </a:defRPr>
            </a:lvl1pPr>
          </a:lstStyle>
          <a:p>
            <a:pPr>
              <a:defRPr/>
            </a:pPr>
            <a:endParaRPr lang="en-US" altLang="en-US"/>
          </a:p>
        </p:txBody>
      </p:sp>
      <p:sp>
        <p:nvSpPr>
          <p:cNvPr id="852996" name="Rectangle 4"/>
          <p:cNvSpPr>
            <a:spLocks noGrp="1" noChangeArrowheads="1"/>
          </p:cNvSpPr>
          <p:nvPr>
            <p:ph type="ftr" sz="quarter" idx="2"/>
          </p:nvPr>
        </p:nvSpPr>
        <p:spPr bwMode="auto">
          <a:xfrm>
            <a:off x="0" y="8926513"/>
            <a:ext cx="2967038" cy="4699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defRPr>
            </a:lvl1pPr>
          </a:lstStyle>
          <a:p>
            <a:pPr>
              <a:defRPr/>
            </a:pPr>
            <a:endParaRPr lang="en-US" altLang="en-US"/>
          </a:p>
        </p:txBody>
      </p:sp>
      <p:sp>
        <p:nvSpPr>
          <p:cNvPr id="852997" name="Rectangle 5"/>
          <p:cNvSpPr>
            <a:spLocks noGrp="1" noChangeArrowheads="1"/>
          </p:cNvSpPr>
          <p:nvPr>
            <p:ph type="sldNum" sz="quarter" idx="3"/>
          </p:nvPr>
        </p:nvSpPr>
        <p:spPr bwMode="auto">
          <a:xfrm>
            <a:off x="3878263" y="8926513"/>
            <a:ext cx="2967037" cy="4699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07C8FB7C-0DE4-40CD-8D87-2F7CA3B0798A}" type="slidenum">
              <a:rPr lang="en-US" altLang="en-US"/>
              <a:pPr/>
              <a:t>‹#›</a:t>
            </a:fld>
            <a:endParaRPr lang="en-US" altLang="en-US"/>
          </a:p>
        </p:txBody>
      </p:sp>
    </p:spTree>
    <p:extLst>
      <p:ext uri="{BB962C8B-B14F-4D97-AF65-F5344CB8AC3E}">
        <p14:creationId xmlns:p14="http://schemas.microsoft.com/office/powerpoint/2010/main" val="94545286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4-20T02:38:25.565"/>
    </inkml:context>
    <inkml:brush xml:id="br0">
      <inkml:brushProperty name="width" value="0.05292" units="cm"/>
      <inkml:brushProperty name="height" value="0.05292" units="cm"/>
      <inkml:brushProperty name="color" value="#FF0000"/>
    </inkml:brush>
  </inkml:definitions>
  <inkml:trace contextRef="#ctx0" brushRef="#br0">18481 8136 0,'834'-331'672,"-821"318"-547,0 13-62,-26 0 202,-14 0-249,14 0-16,0 0 16,-14 0-1,-12-13-15,39 0 16,-27-1-16,14 1 47,40 13 234,-14 0-281,13 13 16,-26 1-1,40-14 220,-27 0-220,27 0 17,-27 0-17,13 0 48,-12 0-48,-1 0 1,-13 13 140,-53 66-109,27-39-47,-14-1 16,0 1-16,14 0 15,-1-14 1,27-12 109</inkml:trace>
  <inkml:trace contextRef="#ctx0" brushRef="#br0" timeOffset="1871.16">19791 7488 0,'13'0'47,"0"-14"-15,-13-25-1,0 26-16,-13 13 48,-13 0-16,-14 52-32,13-12-15,-12 0 16,12 39 0,14-39-1,13-14 1,0-12 0,0 12-1,0-13 1,0 1-1,0-1 1,13-13 0,1 0-1,-1 13 17,13-13-32,40 0 15,-13 0 1,-26-13-1,-1-14 17,-13 14-17,-13-13 1,27-27 0,-14 39-1,0-12 1,-13 13 15,0-14-15,0 14 31,0 0 46,-13 13-93,13 26 16,0 14 0,0-27-1,0 27-15,0-14 16,13 14-1,14-40 1,-14 0 0,27 0-1,-14 0 17,-13 0-17,14 0 1,-27-13-1,-13-27 17,-1 27-17,-12-27 1,-1 14 0,14-1-1,0 27 1,0-13-1,0 13 64,39 0 92,133 0-155,-93 0-16,13 0 16,-13 0-1,-26 0 1</inkml:trace>
  <inkml:trace contextRef="#ctx0" brushRef="#br0" timeOffset="3350.23">20294 7567 0,'13'27'141,"0"-1"-125,0 14-16,-13-14 15,27 40 1,-27-26 0,0-27 46,-14-13-46,1 0-16,-13 0 15,-1-39 1,27-14 0,0 26-1,0-13-15,0 27 16,27-53-1,26 40 1,-40 12 0,27 14 15,-27 0-15,13 0-1,1 27 1,12 13-1,-25-14 1,12 14 0,-26-27-1,0 0-15,0 14 16,0-14 0,0 0-1,0-26 95,0-27-95,0 14-15,27-14 16,-1 14-1,-13-1-15,14 14 16,-1 13 31,-13 0-31,1 13-16,-1 14 15,27 12 1,-40-26 15,13 1-15,-13-1-1,26 40 1,-26-27 0,0-12-1</inkml:trace>
  <inkml:trace contextRef="#ctx0" brushRef="#br0" timeOffset="4397.96">21034 7620 0,'-13'0'47,"0"0"-47,0 0 15,-1 13 110,14 93-125,0-66 16,0 79 0,0-53-1,0-53 1,0 27-16,0-53 78,0-54-78,0 41 16,0 0-16,0-67 15,-13 27 1,0-27 15,13 54-15,-26-1-1,26 27 1,0-1 0,0 1-1,0 0 1,0 0-1,13-1 1,40-12 0,-14 26-1,-25 0 1,25 0 0,1 0-1,0 93 1,-1-27 15,-25-40-15,-14 1-1,-14-1 1,-25-26 0,-41 13-1,14-13 1,13 0-1,27 0 1</inkml:trace>
  <inkml:trace contextRef="#ctx0" brushRef="#br0" timeOffset="5341.63">21206 7382 0,'0'0'0,"0"-13"47,14 13 0,12 53-31,-26-1-1,0 1-15,26 14 16,-12-67 31,-1 0-32,0 0 1,40 0 0,13 0-1,-26-27 1,-27 1 0,-13 12-1,0-12-15,0 13 16,0-27-1,0 14 1,-26-14 0,12 27-1,1-1 1,13 54 46,13 26-46,27 27 0,-27-53-1,1 12-15,25 1 16,-12 0 0,-14-53 62</inkml:trace>
  <inkml:trace contextRef="#ctx0" brushRef="#br0" timeOffset="5839.76">21762 7038 0,'13'40'47,"0"105"-47,40-66 15,-53-12 1,14 52-16,-1 26 31,13-65 1,-26-54-17</inkml:trace>
  <inkml:trace contextRef="#ctx0" brushRef="#br0" timeOffset="6173.39">21722 7501 0,'14'0'47,"38"0"-31,-38 0-16,52 0 15,-40 0 1,-13 0 31</inkml:trace>
  <inkml:trace contextRef="#ctx0" brushRef="#br0" timeOffset="7071.29">21987 7567 0,'13'0'31,"0"0"-31,14 0 16,-14 0 0,13 0-1,-12 0 1,25 0-1,-25-13 1,25-14 0,1-26-1,-14 14 1,-26-1 15,0 14-31,0-1 31,0 14-15,0 0 15,-26 13-15,13 0-16,-14 0 16,-26 13-1,27 27 1,-1-27-1,14 27 1,0-14-16,0 14 16,13-27-1,0 27 1,0 13 0,0-1 15,13 15-16,27-1 1,-14-40 0,1 14-1,12-27 1,-12-13 0,-1 0-1,-13 0 1,54-53-1,-67 40 1</inkml:trace>
  <inkml:trace contextRef="#ctx0" brushRef="#br0" timeOffset="8203.84">22384 7435 0,'0'13'31,"0"53"-15,0-53-16,0 27 16,13 13-1,0-40 1,-13 0 0,13-13 62,-26-26-63,0 0-15,13-27 16,-40-27 0,40 67-1,0 0 1,0 0 62,40 13-78,-27 0 0,40 0 31,0 13-15,-27 0-1,-12-13 17,-1 0-32,0 0 15,14 0 1,-1 0 0,14-13-1,-1 13 1,-12 0-1,-67 13 95,14-13-95,-54 66 1,54-26 0,-14 39-1,40-26 1,0-13 0,0-27-16,13 14 15,-13-14 1,27 0-1,-14-13 1,27 0 0,13 0-1,-14-13 1,1-27 15,-27 40-15,-13-13 15</inkml:trace>
  <inkml:trace contextRef="#ctx0" brushRef="#br0" timeOffset="9404.12">20055 8136 0,'0'-13'78,"-26"13"-78,-40 53 32,13-14-32,-13 27 15,-27 54 1,53-68-1,14-12 1,26-27 0,0 14-1,40-1 1,26-26 15,13 0-15,53 0-1,-26-13 1,0-53 0,-66 26-1,-40 1 1,0-28 0,0 14-1,-40 14 1,-26-14-1,0 0 1,39 40 0</inkml:trace>
  <inkml:trace contextRef="#ctx0" brushRef="#br0" timeOffset="10376.04">20320 8229 0,'13'26'47,"-13"40"-47,13-39 16,1 26-1,12-27 1,-13-13 15,-13-39 63,0-54-94,0 54 16,0-14-1,0-26 1,0 53 93,67 13-93,-15 0-16,15 0 15,-28 0 1,-39 13 125,0 14-141,-13 25 15,0 1 1,13-13 0,0-13-1,0-14 1,13 13-1,27-26 1,-14 0 0,14 0-1,13-13 17,-40-13-32</inkml:trace>
  <inkml:trace contextRef="#ctx0" brushRef="#br0" timeOffset="11557.23">20995 8149 0,'-27'-13'15,"14"13"32,-40 0-31,27 40 0,-14 26-16,40-40 15,0 54 1,0-54-1,0-13 1,0 1 0,40-14-1,13 13 17,-14-13-17,-26 0 1,40 0-1,-39-27 1,-14 1 0,0 13-1,0-40 1,-14 13 0,14 93 77,0 13-77,0 0-16,0 0 16,0 0-1,0 54 1,0-68-16,14 1 15,25 0 1,-12-26 0,-27-14 62,0 0-78,-27 0 15,-65 1 1,52-1 0,27-13 15,0 0-15,-1 0-1,1-27 1,13-65-1,66-1 1,27 27 0,-53 53-1,-27 0 1,-13-1 0</inkml:trace>
  <inkml:trace contextRef="#ctx0" brushRef="#br0" timeOffset="11959.06">21246 8440 0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0194" name="Rectangle 2"/>
          <p:cNvSpPr>
            <a:spLocks noGrp="1" noChangeArrowheads="1"/>
          </p:cNvSpPr>
          <p:nvPr>
            <p:ph type="hdr" sz="quarter"/>
          </p:nvPr>
        </p:nvSpPr>
        <p:spPr bwMode="auto">
          <a:xfrm>
            <a:off x="0" y="0"/>
            <a:ext cx="2967038" cy="4699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a:latin typeface="Arial" panose="020B0604020202020204" pitchFamily="34" charset="0"/>
              </a:defRPr>
            </a:lvl1pPr>
          </a:lstStyle>
          <a:p>
            <a:pPr>
              <a:defRPr/>
            </a:pPr>
            <a:endParaRPr lang="en-US" altLang="en-US"/>
          </a:p>
        </p:txBody>
      </p:sp>
      <p:sp>
        <p:nvSpPr>
          <p:cNvPr id="520195" name="Rectangle 3"/>
          <p:cNvSpPr>
            <a:spLocks noGrp="1" noChangeArrowheads="1"/>
          </p:cNvSpPr>
          <p:nvPr>
            <p:ph type="dt" idx="1"/>
          </p:nvPr>
        </p:nvSpPr>
        <p:spPr bwMode="auto">
          <a:xfrm>
            <a:off x="3878263" y="0"/>
            <a:ext cx="2967037" cy="4699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atin typeface="Arial" panose="020B0604020202020204" pitchFamily="34" charset="0"/>
              </a:defRPr>
            </a:lvl1pPr>
          </a:lstStyle>
          <a:p>
            <a:pPr>
              <a:defRPr/>
            </a:pPr>
            <a:endParaRPr lang="en-US" altLang="en-US"/>
          </a:p>
        </p:txBody>
      </p:sp>
      <p:sp>
        <p:nvSpPr>
          <p:cNvPr id="78852" name="Rectangle 4"/>
          <p:cNvSpPr>
            <a:spLocks noGrp="1" noRot="1" noChangeAspect="1" noChangeArrowheads="1" noTextEdit="1"/>
          </p:cNvSpPr>
          <p:nvPr>
            <p:ph type="sldImg" idx="2"/>
          </p:nvPr>
        </p:nvSpPr>
        <p:spPr bwMode="auto">
          <a:xfrm>
            <a:off x="290513" y="704850"/>
            <a:ext cx="6264275" cy="35242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0197" name="Rectangle 5"/>
          <p:cNvSpPr>
            <a:spLocks noGrp="1" noChangeArrowheads="1"/>
          </p:cNvSpPr>
          <p:nvPr>
            <p:ph type="body" sz="quarter" idx="3"/>
          </p:nvPr>
        </p:nvSpPr>
        <p:spPr bwMode="auto">
          <a:xfrm>
            <a:off x="912813" y="4464050"/>
            <a:ext cx="5019675" cy="4227513"/>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520198" name="Rectangle 6"/>
          <p:cNvSpPr>
            <a:spLocks noGrp="1" noChangeArrowheads="1"/>
          </p:cNvSpPr>
          <p:nvPr>
            <p:ph type="ftr" sz="quarter" idx="4"/>
          </p:nvPr>
        </p:nvSpPr>
        <p:spPr bwMode="auto">
          <a:xfrm>
            <a:off x="0" y="8926513"/>
            <a:ext cx="2967038" cy="4699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defRPr>
            </a:lvl1pPr>
          </a:lstStyle>
          <a:p>
            <a:pPr>
              <a:defRPr/>
            </a:pPr>
            <a:endParaRPr lang="en-US" altLang="en-US"/>
          </a:p>
        </p:txBody>
      </p:sp>
      <p:sp>
        <p:nvSpPr>
          <p:cNvPr id="520199" name="Rectangle 7"/>
          <p:cNvSpPr>
            <a:spLocks noGrp="1" noChangeArrowheads="1"/>
          </p:cNvSpPr>
          <p:nvPr>
            <p:ph type="sldNum" sz="quarter" idx="5"/>
          </p:nvPr>
        </p:nvSpPr>
        <p:spPr bwMode="auto">
          <a:xfrm>
            <a:off x="3878263" y="8926513"/>
            <a:ext cx="2967037" cy="4699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22A239D4-281C-415D-A4AC-7316CC88E610}" type="slidenum">
              <a:rPr lang="en-US" altLang="en-US"/>
              <a:pPr/>
              <a:t>‹#›</a:t>
            </a:fld>
            <a:endParaRPr lang="en-US" altLang="en-US"/>
          </a:p>
        </p:txBody>
      </p:sp>
    </p:spTree>
    <p:extLst>
      <p:ext uri="{BB962C8B-B14F-4D97-AF65-F5344CB8AC3E}">
        <p14:creationId xmlns:p14="http://schemas.microsoft.com/office/powerpoint/2010/main" val="87085293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en.wikipedia.org/wiki/Photovoltaics" TargetMode="External"/><Relationship Id="rId13" Type="http://schemas.openxmlformats.org/officeDocument/2006/relationships/hyperlink" Target="https://en.wikipedia.org/wiki/Doping_(semiconductor)" TargetMode="External"/><Relationship Id="rId3" Type="http://schemas.openxmlformats.org/officeDocument/2006/relationships/hyperlink" Target="https://en.wikipedia.org/wiki/Electronics" TargetMode="External"/><Relationship Id="rId7" Type="http://schemas.openxmlformats.org/officeDocument/2006/relationships/hyperlink" Target="https://en.wikipedia.org/wiki/Integrated_circuit" TargetMode="External"/><Relationship Id="rId12" Type="http://schemas.openxmlformats.org/officeDocument/2006/relationships/hyperlink" Target="https://en.wikipedia.org/wiki/Microfabrication" TargetMode="External"/><Relationship Id="rId17" Type="http://schemas.openxmlformats.org/officeDocument/2006/relationships/hyperlink" Target="https://en.wikipedia.org/wiki/Photolithography" TargetMode="External"/><Relationship Id="rId2" Type="http://schemas.openxmlformats.org/officeDocument/2006/relationships/slide" Target="../slides/slide30.xml"/><Relationship Id="rId16" Type="http://schemas.openxmlformats.org/officeDocument/2006/relationships/hyperlink" Target="https://en.wikipedia.org/wiki/Thin-film_deposition" TargetMode="External"/><Relationship Id="rId1" Type="http://schemas.openxmlformats.org/officeDocument/2006/relationships/notesMaster" Target="../notesMasters/notesMaster1.xml"/><Relationship Id="rId6" Type="http://schemas.openxmlformats.org/officeDocument/2006/relationships/hyperlink" Target="https://en.wikipedia.org/wiki/Semiconductor_device_fabrication" TargetMode="External"/><Relationship Id="rId11" Type="http://schemas.openxmlformats.org/officeDocument/2006/relationships/hyperlink" Target="https://en.wikipedia.org/wiki/Microelectronic" TargetMode="External"/><Relationship Id="rId5" Type="http://schemas.openxmlformats.org/officeDocument/2006/relationships/hyperlink" Target="https://en.wikipedia.org/wiki/Crystalline_silicon" TargetMode="External"/><Relationship Id="rId15" Type="http://schemas.openxmlformats.org/officeDocument/2006/relationships/hyperlink" Target="https://en.wikipedia.org/wiki/Etching_(microfabrication)" TargetMode="External"/><Relationship Id="rId10" Type="http://schemas.openxmlformats.org/officeDocument/2006/relationships/hyperlink" Target="https://en.wikipedia.org/wiki/Substrate_(materials_science)" TargetMode="External"/><Relationship Id="rId4" Type="http://schemas.openxmlformats.org/officeDocument/2006/relationships/hyperlink" Target="https://en.wikipedia.org/wiki/Semiconductor" TargetMode="External"/><Relationship Id="rId9" Type="http://schemas.openxmlformats.org/officeDocument/2006/relationships/hyperlink" Target="https://en.wikipedia.org/wiki/Solar_cell" TargetMode="External"/><Relationship Id="rId14" Type="http://schemas.openxmlformats.org/officeDocument/2006/relationships/hyperlink" Target="https://en.wikipedia.org/wiki/Ion_implantation"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1:notes"/>
          <p:cNvSpPr>
            <a:spLocks noGrp="1" noRot="1" noChangeAspect="1"/>
          </p:cNvSpPr>
          <p:nvPr>
            <p:ph type="sldImg" idx="2"/>
          </p:nvPr>
        </p:nvSpPr>
        <p:spPr>
          <a:xfrm>
            <a:off x="290513" y="704850"/>
            <a:ext cx="6264275" cy="35242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1:notes"/>
          <p:cNvSpPr txBox="1">
            <a:spLocks noGrp="1"/>
          </p:cNvSpPr>
          <p:nvPr>
            <p:ph type="body" idx="1"/>
          </p:nvPr>
        </p:nvSpPr>
        <p:spPr>
          <a:xfrm>
            <a:off x="684530" y="4463296"/>
            <a:ext cx="5476240" cy="422838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Gate:Gate</a:t>
            </a:r>
            <a:r>
              <a:rPr lang="en-US" b="1" dirty="0"/>
              <a:t> is a device that implements a simple Boolean function.</a:t>
            </a:r>
          </a:p>
        </p:txBody>
      </p:sp>
      <p:sp>
        <p:nvSpPr>
          <p:cNvPr id="4" name="Slide Number Placeholder 3"/>
          <p:cNvSpPr>
            <a:spLocks noGrp="1"/>
          </p:cNvSpPr>
          <p:nvPr>
            <p:ph type="sldNum" sz="quarter" idx="5"/>
          </p:nvPr>
        </p:nvSpPr>
        <p:spPr/>
        <p:txBody>
          <a:bodyPr/>
          <a:lstStyle/>
          <a:p>
            <a:fld id="{22A239D4-281C-415D-A4AC-7316CC88E610}" type="slidenum">
              <a:rPr lang="en-US" altLang="en-US" smtClean="0"/>
              <a:pPr/>
              <a:t>26</a:t>
            </a:fld>
            <a:endParaRPr lang="en-US" altLang="en-US"/>
          </a:p>
        </p:txBody>
      </p:sp>
    </p:spTree>
    <p:extLst>
      <p:ext uri="{BB962C8B-B14F-4D97-AF65-F5344CB8AC3E}">
        <p14:creationId xmlns:p14="http://schemas.microsoft.com/office/powerpoint/2010/main" val="787755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chemeClr val="tx1">
                    <a:lumMod val="85000"/>
                    <a:lumOff val="15000"/>
                  </a:schemeClr>
                </a:solidFill>
                <a:effectLst/>
                <a:latin typeface="Arial" panose="020B0604020202020204" pitchFamily="34" charset="0"/>
              </a:rPr>
              <a:t>In </a:t>
            </a:r>
            <a:r>
              <a:rPr lang="en-US" b="0" i="0" u="none" strike="noStrike" dirty="0">
                <a:solidFill>
                  <a:schemeClr val="tx1">
                    <a:lumMod val="85000"/>
                    <a:lumOff val="15000"/>
                  </a:schemeClr>
                </a:solidFill>
                <a:effectLst/>
                <a:latin typeface="Arial" panose="020B0604020202020204" pitchFamily="34" charset="0"/>
                <a:hlinkClick r:id="rId3" tooltip="Electronics">
                  <a:extLst>
                    <a:ext uri="{A12FA001-AC4F-418D-AE19-62706E023703}">
                      <ahyp:hlinkClr xmlns:ahyp="http://schemas.microsoft.com/office/drawing/2018/hyperlinkcolor" val="tx"/>
                    </a:ext>
                  </a:extLst>
                </a:hlinkClick>
              </a:rPr>
              <a:t>electronics</a:t>
            </a:r>
            <a:r>
              <a:rPr lang="en-US" b="0" i="0" dirty="0">
                <a:solidFill>
                  <a:schemeClr val="tx1">
                    <a:lumMod val="85000"/>
                    <a:lumOff val="15000"/>
                  </a:schemeClr>
                </a:solidFill>
                <a:effectLst/>
                <a:latin typeface="Arial" panose="020B0604020202020204" pitchFamily="34" charset="0"/>
              </a:rPr>
              <a:t>, a </a:t>
            </a:r>
            <a:r>
              <a:rPr lang="en-US" b="1" i="0" dirty="0">
                <a:solidFill>
                  <a:schemeClr val="tx1">
                    <a:lumMod val="85000"/>
                    <a:lumOff val="15000"/>
                  </a:schemeClr>
                </a:solidFill>
                <a:effectLst/>
                <a:latin typeface="Arial" panose="020B0604020202020204" pitchFamily="34" charset="0"/>
              </a:rPr>
              <a:t>wafer</a:t>
            </a:r>
            <a:r>
              <a:rPr lang="en-US" b="0" i="0" dirty="0">
                <a:solidFill>
                  <a:schemeClr val="tx1">
                    <a:lumMod val="85000"/>
                    <a:lumOff val="15000"/>
                  </a:schemeClr>
                </a:solidFill>
                <a:effectLst/>
                <a:latin typeface="Arial" panose="020B0604020202020204" pitchFamily="34" charset="0"/>
              </a:rPr>
              <a:t> (also called a </a:t>
            </a:r>
            <a:r>
              <a:rPr lang="en-US" b="1" i="0" dirty="0">
                <a:solidFill>
                  <a:schemeClr val="tx1">
                    <a:lumMod val="85000"/>
                    <a:lumOff val="15000"/>
                  </a:schemeClr>
                </a:solidFill>
                <a:effectLst/>
                <a:latin typeface="Arial" panose="020B0604020202020204" pitchFamily="34" charset="0"/>
              </a:rPr>
              <a:t>slice</a:t>
            </a:r>
            <a:r>
              <a:rPr lang="en-US" b="0" i="0" dirty="0">
                <a:solidFill>
                  <a:schemeClr val="tx1">
                    <a:lumMod val="85000"/>
                    <a:lumOff val="15000"/>
                  </a:schemeClr>
                </a:solidFill>
                <a:effectLst/>
                <a:latin typeface="Arial" panose="020B0604020202020204" pitchFamily="34" charset="0"/>
              </a:rPr>
              <a:t> or </a:t>
            </a:r>
            <a:r>
              <a:rPr lang="en-US" b="1" i="0" dirty="0">
                <a:solidFill>
                  <a:schemeClr val="tx1">
                    <a:lumMod val="85000"/>
                    <a:lumOff val="15000"/>
                  </a:schemeClr>
                </a:solidFill>
                <a:effectLst/>
                <a:latin typeface="Arial" panose="020B0604020202020204" pitchFamily="34" charset="0"/>
              </a:rPr>
              <a:t>substrate</a:t>
            </a:r>
            <a:r>
              <a:rPr lang="en-US" b="0" i="0" dirty="0">
                <a:solidFill>
                  <a:schemeClr val="tx1">
                    <a:lumMod val="85000"/>
                    <a:lumOff val="15000"/>
                  </a:schemeClr>
                </a:solidFill>
                <a:effectLst/>
                <a:latin typeface="Arial" panose="020B0604020202020204" pitchFamily="34" charset="0"/>
              </a:rPr>
              <a:t>)</a:t>
            </a:r>
            <a:r>
              <a:rPr lang="en-US" b="0" i="0" u="none" strike="noStrike" baseline="30000" dirty="0">
                <a:solidFill>
                  <a:schemeClr val="tx1">
                    <a:lumMod val="85000"/>
                    <a:lumOff val="15000"/>
                  </a:schemeClr>
                </a:solidFill>
                <a:effectLst/>
                <a:latin typeface="Arial" panose="020B0604020202020204" pitchFamily="34" charset="0"/>
              </a:rPr>
              <a:t> </a:t>
            </a:r>
            <a:r>
              <a:rPr lang="en-US" b="0" i="0" dirty="0">
                <a:solidFill>
                  <a:schemeClr val="tx1">
                    <a:lumMod val="85000"/>
                    <a:lumOff val="15000"/>
                  </a:schemeClr>
                </a:solidFill>
                <a:effectLst/>
                <a:latin typeface="Arial" panose="020B0604020202020204" pitchFamily="34" charset="0"/>
              </a:rPr>
              <a:t>is a thin slice of </a:t>
            </a:r>
            <a:r>
              <a:rPr lang="en-US" b="0" i="0" u="none" strike="noStrike" dirty="0">
                <a:solidFill>
                  <a:schemeClr val="tx1">
                    <a:lumMod val="85000"/>
                    <a:lumOff val="15000"/>
                  </a:schemeClr>
                </a:solidFill>
                <a:effectLst/>
                <a:latin typeface="Arial" panose="020B0604020202020204" pitchFamily="34" charset="0"/>
                <a:hlinkClick r:id="rId4" tooltip="Semiconductor">
                  <a:extLst>
                    <a:ext uri="{A12FA001-AC4F-418D-AE19-62706E023703}">
                      <ahyp:hlinkClr xmlns:ahyp="http://schemas.microsoft.com/office/drawing/2018/hyperlinkcolor" val="tx"/>
                    </a:ext>
                  </a:extLst>
                </a:hlinkClick>
              </a:rPr>
              <a:t>semiconductor</a:t>
            </a:r>
            <a:r>
              <a:rPr lang="en-US" b="0" i="0" dirty="0">
                <a:solidFill>
                  <a:schemeClr val="tx1">
                    <a:lumMod val="85000"/>
                    <a:lumOff val="15000"/>
                  </a:schemeClr>
                </a:solidFill>
                <a:effectLst/>
                <a:latin typeface="Arial" panose="020B0604020202020204" pitchFamily="34" charset="0"/>
              </a:rPr>
              <a:t>, such as a </a:t>
            </a:r>
            <a:r>
              <a:rPr lang="en-US" b="0" i="0" u="none" strike="noStrike" dirty="0">
                <a:solidFill>
                  <a:schemeClr val="tx1">
                    <a:lumMod val="85000"/>
                    <a:lumOff val="15000"/>
                  </a:schemeClr>
                </a:solidFill>
                <a:effectLst/>
                <a:latin typeface="Arial" panose="020B0604020202020204" pitchFamily="34" charset="0"/>
                <a:hlinkClick r:id="rId5" tooltip="Crystalline silicon">
                  <a:extLst>
                    <a:ext uri="{A12FA001-AC4F-418D-AE19-62706E023703}">
                      <ahyp:hlinkClr xmlns:ahyp="http://schemas.microsoft.com/office/drawing/2018/hyperlinkcolor" val="tx"/>
                    </a:ext>
                  </a:extLst>
                </a:hlinkClick>
              </a:rPr>
              <a:t>crystalline silicon</a:t>
            </a:r>
            <a:r>
              <a:rPr lang="en-US" b="0" i="0" dirty="0">
                <a:solidFill>
                  <a:schemeClr val="tx1">
                    <a:lumMod val="85000"/>
                    <a:lumOff val="15000"/>
                  </a:schemeClr>
                </a:solidFill>
                <a:effectLst/>
                <a:latin typeface="Arial" panose="020B0604020202020204" pitchFamily="34" charset="0"/>
              </a:rPr>
              <a:t> (c-Si), used for </a:t>
            </a:r>
            <a:r>
              <a:rPr lang="en-US" b="0" i="0" u="none" strike="noStrike" dirty="0">
                <a:solidFill>
                  <a:schemeClr val="tx1">
                    <a:lumMod val="85000"/>
                    <a:lumOff val="15000"/>
                  </a:schemeClr>
                </a:solidFill>
                <a:effectLst/>
                <a:latin typeface="Arial" panose="020B0604020202020204" pitchFamily="34" charset="0"/>
                <a:hlinkClick r:id="rId6" tooltip="Semiconductor device fabrication">
                  <a:extLst>
                    <a:ext uri="{A12FA001-AC4F-418D-AE19-62706E023703}">
                      <ahyp:hlinkClr xmlns:ahyp="http://schemas.microsoft.com/office/drawing/2018/hyperlinkcolor" val="tx"/>
                    </a:ext>
                  </a:extLst>
                </a:hlinkClick>
              </a:rPr>
              <a:t>the fabrication</a:t>
            </a:r>
            <a:r>
              <a:rPr lang="en-US" b="0" i="0" dirty="0">
                <a:solidFill>
                  <a:schemeClr val="tx1">
                    <a:lumMod val="85000"/>
                    <a:lumOff val="15000"/>
                  </a:schemeClr>
                </a:solidFill>
                <a:effectLst/>
                <a:latin typeface="Arial" panose="020B0604020202020204" pitchFamily="34" charset="0"/>
              </a:rPr>
              <a:t> of </a:t>
            </a:r>
            <a:r>
              <a:rPr lang="en-US" b="0" i="0" u="none" strike="noStrike" dirty="0">
                <a:solidFill>
                  <a:schemeClr val="tx1">
                    <a:lumMod val="85000"/>
                    <a:lumOff val="15000"/>
                  </a:schemeClr>
                </a:solidFill>
                <a:effectLst/>
                <a:latin typeface="Arial" panose="020B0604020202020204" pitchFamily="34" charset="0"/>
                <a:hlinkClick r:id="rId7" tooltip="Integrated circuit">
                  <a:extLst>
                    <a:ext uri="{A12FA001-AC4F-418D-AE19-62706E023703}">
                      <ahyp:hlinkClr xmlns:ahyp="http://schemas.microsoft.com/office/drawing/2018/hyperlinkcolor" val="tx"/>
                    </a:ext>
                  </a:extLst>
                </a:hlinkClick>
              </a:rPr>
              <a:t>integrated circuits</a:t>
            </a:r>
            <a:r>
              <a:rPr lang="en-US" b="0" i="0" dirty="0">
                <a:solidFill>
                  <a:schemeClr val="tx1">
                    <a:lumMod val="85000"/>
                    <a:lumOff val="15000"/>
                  </a:schemeClr>
                </a:solidFill>
                <a:effectLst/>
                <a:latin typeface="Arial" panose="020B0604020202020204" pitchFamily="34" charset="0"/>
              </a:rPr>
              <a:t> and, in </a:t>
            </a:r>
            <a:r>
              <a:rPr lang="en-US" b="0" i="0" u="none" strike="noStrike" dirty="0">
                <a:solidFill>
                  <a:schemeClr val="tx1">
                    <a:lumMod val="85000"/>
                    <a:lumOff val="15000"/>
                  </a:schemeClr>
                </a:solidFill>
                <a:effectLst/>
                <a:latin typeface="Arial" panose="020B0604020202020204" pitchFamily="34" charset="0"/>
                <a:hlinkClick r:id="rId8" tooltip="Photovoltaics">
                  <a:extLst>
                    <a:ext uri="{A12FA001-AC4F-418D-AE19-62706E023703}">
                      <ahyp:hlinkClr xmlns:ahyp="http://schemas.microsoft.com/office/drawing/2018/hyperlinkcolor" val="tx"/>
                    </a:ext>
                  </a:extLst>
                </a:hlinkClick>
              </a:rPr>
              <a:t>photovoltaics</a:t>
            </a:r>
            <a:r>
              <a:rPr lang="en-US" b="0" i="0" dirty="0">
                <a:solidFill>
                  <a:schemeClr val="tx1">
                    <a:lumMod val="85000"/>
                    <a:lumOff val="15000"/>
                  </a:schemeClr>
                </a:solidFill>
                <a:effectLst/>
                <a:latin typeface="Arial" panose="020B0604020202020204" pitchFamily="34" charset="0"/>
              </a:rPr>
              <a:t>, to manufacture </a:t>
            </a:r>
            <a:r>
              <a:rPr lang="en-US" b="0" i="0" u="none" strike="noStrike" dirty="0">
                <a:solidFill>
                  <a:schemeClr val="tx1">
                    <a:lumMod val="85000"/>
                    <a:lumOff val="15000"/>
                  </a:schemeClr>
                </a:solidFill>
                <a:effectLst/>
                <a:latin typeface="Arial" panose="020B0604020202020204" pitchFamily="34" charset="0"/>
                <a:hlinkClick r:id="rId9" tooltip="Solar cell">
                  <a:extLst>
                    <a:ext uri="{A12FA001-AC4F-418D-AE19-62706E023703}">
                      <ahyp:hlinkClr xmlns:ahyp="http://schemas.microsoft.com/office/drawing/2018/hyperlinkcolor" val="tx"/>
                    </a:ext>
                  </a:extLst>
                </a:hlinkClick>
              </a:rPr>
              <a:t>solar cells</a:t>
            </a:r>
            <a:r>
              <a:rPr lang="en-US" b="0" i="0" dirty="0">
                <a:solidFill>
                  <a:schemeClr val="tx1">
                    <a:lumMod val="85000"/>
                    <a:lumOff val="15000"/>
                  </a:schemeClr>
                </a:solidFill>
                <a:effectLst/>
                <a:latin typeface="Arial" panose="020B0604020202020204" pitchFamily="34" charset="0"/>
              </a:rPr>
              <a:t>. The wafer serves as the </a:t>
            </a:r>
            <a:r>
              <a:rPr lang="en-US" b="0" i="0" u="none" strike="noStrike" dirty="0">
                <a:solidFill>
                  <a:schemeClr val="tx1">
                    <a:lumMod val="85000"/>
                    <a:lumOff val="15000"/>
                  </a:schemeClr>
                </a:solidFill>
                <a:effectLst/>
                <a:latin typeface="Arial" panose="020B0604020202020204" pitchFamily="34" charset="0"/>
                <a:hlinkClick r:id="rId10" tooltip="Substrate (materials science)">
                  <a:extLst>
                    <a:ext uri="{A12FA001-AC4F-418D-AE19-62706E023703}">
                      <ahyp:hlinkClr xmlns:ahyp="http://schemas.microsoft.com/office/drawing/2018/hyperlinkcolor" val="tx"/>
                    </a:ext>
                  </a:extLst>
                </a:hlinkClick>
              </a:rPr>
              <a:t>substrate</a:t>
            </a:r>
            <a:r>
              <a:rPr lang="en-US" b="0" i="0" dirty="0">
                <a:solidFill>
                  <a:schemeClr val="tx1">
                    <a:lumMod val="85000"/>
                    <a:lumOff val="15000"/>
                  </a:schemeClr>
                </a:solidFill>
                <a:effectLst/>
                <a:latin typeface="Arial" panose="020B0604020202020204" pitchFamily="34" charset="0"/>
              </a:rPr>
              <a:t> for </a:t>
            </a:r>
            <a:r>
              <a:rPr lang="en-US" b="0" i="0" u="none" strike="noStrike" dirty="0">
                <a:solidFill>
                  <a:schemeClr val="tx1">
                    <a:lumMod val="85000"/>
                    <a:lumOff val="15000"/>
                  </a:schemeClr>
                </a:solidFill>
                <a:effectLst/>
                <a:latin typeface="Arial" panose="020B0604020202020204" pitchFamily="34" charset="0"/>
                <a:hlinkClick r:id="rId11" tooltip="Microelectronic">
                  <a:extLst>
                    <a:ext uri="{A12FA001-AC4F-418D-AE19-62706E023703}">
                      <ahyp:hlinkClr xmlns:ahyp="http://schemas.microsoft.com/office/drawing/2018/hyperlinkcolor" val="tx"/>
                    </a:ext>
                  </a:extLst>
                </a:hlinkClick>
              </a:rPr>
              <a:t>microelectronic</a:t>
            </a:r>
            <a:r>
              <a:rPr lang="en-US" b="0" i="0" dirty="0">
                <a:solidFill>
                  <a:schemeClr val="tx1">
                    <a:lumMod val="85000"/>
                    <a:lumOff val="15000"/>
                  </a:schemeClr>
                </a:solidFill>
                <a:effectLst/>
                <a:latin typeface="Arial" panose="020B0604020202020204" pitchFamily="34" charset="0"/>
              </a:rPr>
              <a:t> devices built in and upon the wafer. It undergoes many </a:t>
            </a:r>
            <a:r>
              <a:rPr lang="en-US" b="0" i="0" u="none" strike="noStrike" dirty="0">
                <a:solidFill>
                  <a:schemeClr val="tx1">
                    <a:lumMod val="85000"/>
                    <a:lumOff val="15000"/>
                  </a:schemeClr>
                </a:solidFill>
                <a:effectLst/>
                <a:latin typeface="Arial" panose="020B0604020202020204" pitchFamily="34" charset="0"/>
                <a:hlinkClick r:id="rId12" tooltip="Microfabrication">
                  <a:extLst>
                    <a:ext uri="{A12FA001-AC4F-418D-AE19-62706E023703}">
                      <ahyp:hlinkClr xmlns:ahyp="http://schemas.microsoft.com/office/drawing/2018/hyperlinkcolor" val="tx"/>
                    </a:ext>
                  </a:extLst>
                </a:hlinkClick>
              </a:rPr>
              <a:t>microfabrication</a:t>
            </a:r>
            <a:r>
              <a:rPr lang="en-US" b="0" i="0" dirty="0">
                <a:solidFill>
                  <a:schemeClr val="tx1">
                    <a:lumMod val="85000"/>
                    <a:lumOff val="15000"/>
                  </a:schemeClr>
                </a:solidFill>
                <a:effectLst/>
                <a:latin typeface="Arial" panose="020B0604020202020204" pitchFamily="34" charset="0"/>
              </a:rPr>
              <a:t> processes, such as </a:t>
            </a:r>
            <a:r>
              <a:rPr lang="en-US" b="0" i="0" u="none" strike="noStrike" dirty="0">
                <a:solidFill>
                  <a:schemeClr val="tx1">
                    <a:lumMod val="85000"/>
                    <a:lumOff val="15000"/>
                  </a:schemeClr>
                </a:solidFill>
                <a:effectLst/>
                <a:latin typeface="Arial" panose="020B0604020202020204" pitchFamily="34" charset="0"/>
                <a:hlinkClick r:id="rId13" tooltip="Doping (semiconductor)">
                  <a:extLst>
                    <a:ext uri="{A12FA001-AC4F-418D-AE19-62706E023703}">
                      <ahyp:hlinkClr xmlns:ahyp="http://schemas.microsoft.com/office/drawing/2018/hyperlinkcolor" val="tx"/>
                    </a:ext>
                  </a:extLst>
                </a:hlinkClick>
              </a:rPr>
              <a:t>doping</a:t>
            </a:r>
            <a:r>
              <a:rPr lang="en-US" b="0" i="0" dirty="0">
                <a:solidFill>
                  <a:schemeClr val="tx1">
                    <a:lumMod val="85000"/>
                    <a:lumOff val="15000"/>
                  </a:schemeClr>
                </a:solidFill>
                <a:effectLst/>
                <a:latin typeface="Arial" panose="020B0604020202020204" pitchFamily="34" charset="0"/>
              </a:rPr>
              <a:t>, </a:t>
            </a:r>
            <a:r>
              <a:rPr lang="en-US" b="0" i="0" u="none" strike="noStrike" dirty="0">
                <a:solidFill>
                  <a:schemeClr val="tx1">
                    <a:lumMod val="85000"/>
                    <a:lumOff val="15000"/>
                  </a:schemeClr>
                </a:solidFill>
                <a:effectLst/>
                <a:latin typeface="Arial" panose="020B0604020202020204" pitchFamily="34" charset="0"/>
                <a:hlinkClick r:id="rId14" tooltip="Ion implantation">
                  <a:extLst>
                    <a:ext uri="{A12FA001-AC4F-418D-AE19-62706E023703}">
                      <ahyp:hlinkClr xmlns:ahyp="http://schemas.microsoft.com/office/drawing/2018/hyperlinkcolor" val="tx"/>
                    </a:ext>
                  </a:extLst>
                </a:hlinkClick>
              </a:rPr>
              <a:t>ion implantation</a:t>
            </a:r>
            <a:r>
              <a:rPr lang="en-US" b="0" i="0" dirty="0">
                <a:solidFill>
                  <a:schemeClr val="tx1">
                    <a:lumMod val="85000"/>
                    <a:lumOff val="15000"/>
                  </a:schemeClr>
                </a:solidFill>
                <a:effectLst/>
                <a:latin typeface="Arial" panose="020B0604020202020204" pitchFamily="34" charset="0"/>
              </a:rPr>
              <a:t>, </a:t>
            </a:r>
            <a:r>
              <a:rPr lang="en-US" b="0" i="0" u="none" strike="noStrike" dirty="0">
                <a:solidFill>
                  <a:schemeClr val="tx1">
                    <a:lumMod val="85000"/>
                    <a:lumOff val="15000"/>
                  </a:schemeClr>
                </a:solidFill>
                <a:effectLst/>
                <a:latin typeface="Arial" panose="020B0604020202020204" pitchFamily="34" charset="0"/>
                <a:hlinkClick r:id="rId15" tooltip="Etching (microfabrication)">
                  <a:extLst>
                    <a:ext uri="{A12FA001-AC4F-418D-AE19-62706E023703}">
                      <ahyp:hlinkClr xmlns:ahyp="http://schemas.microsoft.com/office/drawing/2018/hyperlinkcolor" val="tx"/>
                    </a:ext>
                  </a:extLst>
                </a:hlinkClick>
              </a:rPr>
              <a:t>etching</a:t>
            </a:r>
            <a:r>
              <a:rPr lang="en-US" b="0" i="0" dirty="0">
                <a:solidFill>
                  <a:schemeClr val="tx1">
                    <a:lumMod val="85000"/>
                    <a:lumOff val="15000"/>
                  </a:schemeClr>
                </a:solidFill>
                <a:effectLst/>
                <a:latin typeface="Arial" panose="020B0604020202020204" pitchFamily="34" charset="0"/>
              </a:rPr>
              <a:t>, </a:t>
            </a:r>
            <a:r>
              <a:rPr lang="en-US" b="0" i="0" u="none" strike="noStrike" dirty="0">
                <a:solidFill>
                  <a:schemeClr val="tx1">
                    <a:lumMod val="85000"/>
                    <a:lumOff val="15000"/>
                  </a:schemeClr>
                </a:solidFill>
                <a:effectLst/>
                <a:latin typeface="Arial" panose="020B0604020202020204" pitchFamily="34" charset="0"/>
                <a:hlinkClick r:id="rId16" tooltip="Thin-film deposition">
                  <a:extLst>
                    <a:ext uri="{A12FA001-AC4F-418D-AE19-62706E023703}">
                      <ahyp:hlinkClr xmlns:ahyp="http://schemas.microsoft.com/office/drawing/2018/hyperlinkcolor" val="tx"/>
                    </a:ext>
                  </a:extLst>
                </a:hlinkClick>
              </a:rPr>
              <a:t>thin-film deposition</a:t>
            </a:r>
            <a:r>
              <a:rPr lang="en-US" b="0" i="0" dirty="0">
                <a:solidFill>
                  <a:schemeClr val="tx1">
                    <a:lumMod val="85000"/>
                    <a:lumOff val="15000"/>
                  </a:schemeClr>
                </a:solidFill>
                <a:effectLst/>
                <a:latin typeface="Arial" panose="020B0604020202020204" pitchFamily="34" charset="0"/>
              </a:rPr>
              <a:t> of various materials, and </a:t>
            </a:r>
            <a:r>
              <a:rPr lang="en-US" b="0" i="0" u="none" strike="noStrike" dirty="0">
                <a:solidFill>
                  <a:schemeClr val="tx1">
                    <a:lumMod val="85000"/>
                    <a:lumOff val="15000"/>
                  </a:schemeClr>
                </a:solidFill>
                <a:effectLst/>
                <a:latin typeface="Arial" panose="020B0604020202020204" pitchFamily="34" charset="0"/>
                <a:hlinkClick r:id="rId17" tooltip="Photolithography">
                  <a:extLst>
                    <a:ext uri="{A12FA001-AC4F-418D-AE19-62706E023703}">
                      <ahyp:hlinkClr xmlns:ahyp="http://schemas.microsoft.com/office/drawing/2018/hyperlinkcolor" val="tx"/>
                    </a:ext>
                  </a:extLst>
                </a:hlinkClick>
              </a:rPr>
              <a:t>photolithographic</a:t>
            </a:r>
            <a:r>
              <a:rPr lang="en-US" b="0" i="0" dirty="0">
                <a:solidFill>
                  <a:schemeClr val="tx1">
                    <a:lumMod val="85000"/>
                    <a:lumOff val="15000"/>
                  </a:schemeClr>
                </a:solidFill>
                <a:effectLst/>
                <a:latin typeface="Arial" panose="020B0604020202020204" pitchFamily="34" charset="0"/>
              </a:rPr>
              <a:t> patterning</a:t>
            </a:r>
            <a:r>
              <a:rPr lang="en-US" b="0" i="0" dirty="0">
                <a:solidFill>
                  <a:srgbClr val="202122"/>
                </a:solidFill>
                <a:effectLst/>
                <a:latin typeface="Arial" panose="020B0604020202020204" pitchFamily="34" charset="0"/>
              </a:rPr>
              <a:t>.</a:t>
            </a:r>
          </a:p>
          <a:p>
            <a:endParaRPr lang="en-US" b="0" i="0" dirty="0">
              <a:solidFill>
                <a:srgbClr val="202122"/>
              </a:solidFill>
              <a:effectLst/>
              <a:latin typeface="Arial" panose="020B0604020202020204" pitchFamily="34" charset="0"/>
            </a:endParaRPr>
          </a:p>
          <a:p>
            <a:endParaRPr lang="en-US" b="0" i="0" dirty="0">
              <a:solidFill>
                <a:srgbClr val="202122"/>
              </a:solidFill>
              <a:effectLst/>
              <a:latin typeface="Arial" panose="020B0604020202020204" pitchFamily="34" charset="0"/>
            </a:endParaRPr>
          </a:p>
          <a:p>
            <a:r>
              <a:rPr lang="en-US" b="0" i="0" dirty="0">
                <a:solidFill>
                  <a:srgbClr val="202122"/>
                </a:solidFill>
                <a:effectLst/>
                <a:latin typeface="Arial" panose="020B0604020202020204" pitchFamily="34" charset="0"/>
              </a:rPr>
              <a:t>Wafer is broken up into </a:t>
            </a:r>
            <a:r>
              <a:rPr lang="en-US" b="0" i="0" dirty="0" err="1">
                <a:solidFill>
                  <a:srgbClr val="202122"/>
                </a:solidFill>
                <a:effectLst/>
                <a:latin typeface="Arial" panose="020B0604020202020204" pitchFamily="34" charset="0"/>
              </a:rPr>
              <a:t>chips.Each</a:t>
            </a:r>
            <a:r>
              <a:rPr lang="en-US" b="0" i="0" dirty="0">
                <a:solidFill>
                  <a:srgbClr val="202122"/>
                </a:solidFill>
                <a:effectLst/>
                <a:latin typeface="Arial" panose="020B0604020202020204" pitchFamily="34" charset="0"/>
              </a:rPr>
              <a:t> chip is consists of many gates and memory cells and a number of input output </a:t>
            </a:r>
            <a:r>
              <a:rPr lang="en-US" b="0" i="0" dirty="0" err="1">
                <a:solidFill>
                  <a:srgbClr val="202122"/>
                </a:solidFill>
                <a:effectLst/>
                <a:latin typeface="Arial" panose="020B0604020202020204" pitchFamily="34" charset="0"/>
              </a:rPr>
              <a:t>attactments</a:t>
            </a:r>
            <a:r>
              <a:rPr lang="en-US" b="0" i="0" dirty="0">
                <a:solidFill>
                  <a:srgbClr val="202122"/>
                </a:solidFill>
                <a:effectLst/>
                <a:latin typeface="Arial" panose="020B0604020202020204" pitchFamily="34" charset="0"/>
              </a:rPr>
              <a:t>.</a:t>
            </a:r>
            <a:endParaRPr lang="en-US" dirty="0"/>
          </a:p>
        </p:txBody>
      </p:sp>
      <p:sp>
        <p:nvSpPr>
          <p:cNvPr id="4" name="Slide Number Placeholder 3"/>
          <p:cNvSpPr>
            <a:spLocks noGrp="1"/>
          </p:cNvSpPr>
          <p:nvPr>
            <p:ph type="sldNum" sz="quarter" idx="5"/>
          </p:nvPr>
        </p:nvSpPr>
        <p:spPr/>
        <p:txBody>
          <a:bodyPr/>
          <a:lstStyle/>
          <a:p>
            <a:fld id="{22A239D4-281C-415D-A4AC-7316CC88E610}" type="slidenum">
              <a:rPr lang="en-US" altLang="en-US" smtClean="0"/>
              <a:pPr/>
              <a:t>30</a:t>
            </a:fld>
            <a:endParaRPr lang="en-US" altLang="en-US"/>
          </a:p>
        </p:txBody>
      </p:sp>
    </p:spTree>
    <p:extLst>
      <p:ext uri="{BB962C8B-B14F-4D97-AF65-F5344CB8AC3E}">
        <p14:creationId xmlns:p14="http://schemas.microsoft.com/office/powerpoint/2010/main" val="1895802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1:notes"/>
          <p:cNvSpPr>
            <a:spLocks noGrp="1" noRot="1" noChangeAspect="1"/>
          </p:cNvSpPr>
          <p:nvPr>
            <p:ph type="sldImg" idx="2"/>
          </p:nvPr>
        </p:nvSpPr>
        <p:spPr>
          <a:xfrm>
            <a:off x="290513" y="704850"/>
            <a:ext cx="6264275" cy="35242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1:notes"/>
          <p:cNvSpPr txBox="1">
            <a:spLocks noGrp="1"/>
          </p:cNvSpPr>
          <p:nvPr>
            <p:ph type="body" idx="1"/>
          </p:nvPr>
        </p:nvSpPr>
        <p:spPr>
          <a:xfrm>
            <a:off x="684530" y="4463296"/>
            <a:ext cx="5476240" cy="422838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b="1" i="1" dirty="0"/>
          </a:p>
        </p:txBody>
      </p:sp>
      <p:sp>
        <p:nvSpPr>
          <p:cNvPr id="4" name="Slide Number Placeholder 3"/>
          <p:cNvSpPr>
            <a:spLocks noGrp="1"/>
          </p:cNvSpPr>
          <p:nvPr>
            <p:ph type="sldNum" sz="quarter" idx="5"/>
          </p:nvPr>
        </p:nvSpPr>
        <p:spPr/>
        <p:txBody>
          <a:bodyPr/>
          <a:lstStyle/>
          <a:p>
            <a:fld id="{22A239D4-281C-415D-A4AC-7316CC88E610}" type="slidenum">
              <a:rPr lang="en-US" altLang="en-US" smtClean="0"/>
              <a:pPr/>
              <a:t>37</a:t>
            </a:fld>
            <a:endParaRPr lang="en-US" altLang="en-US"/>
          </a:p>
        </p:txBody>
      </p:sp>
    </p:spTree>
    <p:extLst>
      <p:ext uri="{BB962C8B-B14F-4D97-AF65-F5344CB8AC3E}">
        <p14:creationId xmlns:p14="http://schemas.microsoft.com/office/powerpoint/2010/main" val="2129401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Level 3: </a:t>
            </a:r>
            <a:r>
              <a:rPr lang="en-US" dirty="0"/>
              <a:t>here library functions are included. By using those library function our program works</a:t>
            </a:r>
          </a:p>
        </p:txBody>
      </p:sp>
      <p:sp>
        <p:nvSpPr>
          <p:cNvPr id="4" name="Slide Number Placeholder 3"/>
          <p:cNvSpPr>
            <a:spLocks noGrp="1"/>
          </p:cNvSpPr>
          <p:nvPr>
            <p:ph type="sldNum" sz="quarter" idx="5"/>
          </p:nvPr>
        </p:nvSpPr>
        <p:spPr/>
        <p:txBody>
          <a:bodyPr/>
          <a:lstStyle/>
          <a:p>
            <a:fld id="{22A239D4-281C-415D-A4AC-7316CC88E610}" type="slidenum">
              <a:rPr lang="en-US" altLang="en-US" smtClean="0"/>
              <a:pPr/>
              <a:t>43</a:t>
            </a:fld>
            <a:endParaRPr lang="en-US" altLang="en-US"/>
          </a:p>
        </p:txBody>
      </p:sp>
    </p:spTree>
    <p:extLst>
      <p:ext uri="{BB962C8B-B14F-4D97-AF65-F5344CB8AC3E}">
        <p14:creationId xmlns:p14="http://schemas.microsoft.com/office/powerpoint/2010/main" val="17225603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1:notes"/>
          <p:cNvSpPr>
            <a:spLocks noGrp="1" noRot="1" noChangeAspect="1"/>
          </p:cNvSpPr>
          <p:nvPr>
            <p:ph type="sldImg" idx="2"/>
          </p:nvPr>
        </p:nvSpPr>
        <p:spPr>
          <a:xfrm>
            <a:off x="290513" y="704850"/>
            <a:ext cx="6264275" cy="35242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1:notes"/>
          <p:cNvSpPr txBox="1">
            <a:spLocks noGrp="1"/>
          </p:cNvSpPr>
          <p:nvPr>
            <p:ph type="body" idx="1"/>
          </p:nvPr>
        </p:nvSpPr>
        <p:spPr>
          <a:xfrm>
            <a:off x="684530" y="4463296"/>
            <a:ext cx="5476240" cy="422838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application of integrated circuit technology</a:t>
            </a:r>
          </a:p>
          <a:p>
            <a:r>
              <a:rPr lang="en-US" dirty="0"/>
              <a:t>to computers was construction of the processor (the control unit and the arithmetic</a:t>
            </a:r>
          </a:p>
          <a:p>
            <a:r>
              <a:rPr lang="en-US" dirty="0"/>
              <a:t>and logic unit) out of integrated circuit chips. But it was also found that this same</a:t>
            </a:r>
          </a:p>
          <a:p>
            <a:r>
              <a:rPr lang="en-US" dirty="0"/>
              <a:t>technology could be used to construct memories.</a:t>
            </a:r>
          </a:p>
          <a:p>
            <a:endParaRPr lang="en-US" dirty="0"/>
          </a:p>
          <a:p>
            <a:r>
              <a:rPr lang="en-US" dirty="0"/>
              <a:t>In the 1950s and 1960s, most computer memory was constructed from tiny</a:t>
            </a:r>
          </a:p>
          <a:p>
            <a:r>
              <a:rPr lang="en-US" dirty="0"/>
              <a:t>rings of ferromagnetic material, each about a sixteenth of an inch in diameter. These</a:t>
            </a:r>
          </a:p>
          <a:p>
            <a:r>
              <a:rPr lang="en-US" dirty="0"/>
              <a:t>rings were strung up on grids of fine wires suspended on small screens inside the</a:t>
            </a:r>
          </a:p>
          <a:p>
            <a:r>
              <a:rPr lang="en-US" dirty="0"/>
              <a:t>computer. Magnetized one way, a ring (called a core) represented a one; magnetized</a:t>
            </a:r>
          </a:p>
          <a:p>
            <a:r>
              <a:rPr lang="en-US" dirty="0"/>
              <a:t>the other way, it stood for a zero. Magnetic-core memory was rather fast; it took as</a:t>
            </a:r>
          </a:p>
          <a:p>
            <a:r>
              <a:rPr lang="en-US" dirty="0"/>
              <a:t>little as a millionth of a second to read a bit stored in memory. But it was expensive,</a:t>
            </a:r>
          </a:p>
          <a:p>
            <a:r>
              <a:rPr lang="en-US" dirty="0"/>
              <a:t>bulky, and used destructive readout: The simple act of reading a core erased the data</a:t>
            </a:r>
          </a:p>
          <a:p>
            <a:r>
              <a:rPr lang="en-US" dirty="0"/>
              <a:t>stored in it. It was therefore necessary to install circuits to restore the data as soon</a:t>
            </a:r>
          </a:p>
          <a:p>
            <a:r>
              <a:rPr lang="en-US" dirty="0"/>
              <a:t>as it had been extracted.</a:t>
            </a:r>
          </a:p>
          <a:p>
            <a:endParaRPr lang="en-US" dirty="0"/>
          </a:p>
        </p:txBody>
      </p:sp>
      <p:sp>
        <p:nvSpPr>
          <p:cNvPr id="4" name="Slide Number Placeholder 3"/>
          <p:cNvSpPr>
            <a:spLocks noGrp="1"/>
          </p:cNvSpPr>
          <p:nvPr>
            <p:ph type="sldNum" sz="quarter" idx="10"/>
          </p:nvPr>
        </p:nvSpPr>
        <p:spPr/>
        <p:txBody>
          <a:bodyPr/>
          <a:lstStyle/>
          <a:p>
            <a:fld id="{22A239D4-281C-415D-A4AC-7316CC88E610}" type="slidenum">
              <a:rPr lang="en-US" altLang="en-US" smtClean="0"/>
              <a:pPr/>
              <a:t>48</a:t>
            </a:fld>
            <a:endParaRPr lang="en-US" altLang="en-US"/>
          </a:p>
        </p:txBody>
      </p:sp>
    </p:spTree>
    <p:extLst>
      <p:ext uri="{BB962C8B-B14F-4D97-AF65-F5344CB8AC3E}">
        <p14:creationId xmlns:p14="http://schemas.microsoft.com/office/powerpoint/2010/main" val="10517361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80’s processor there is virtual </a:t>
            </a:r>
            <a:r>
              <a:rPr lang="en-US" dirty="0" err="1"/>
              <a:t>memory.We</a:t>
            </a:r>
            <a:r>
              <a:rPr lang="en-US" dirty="0"/>
              <a:t> convert virtual address to physical address</a:t>
            </a:r>
          </a:p>
        </p:txBody>
      </p:sp>
      <p:sp>
        <p:nvSpPr>
          <p:cNvPr id="4" name="Slide Number Placeholder 3"/>
          <p:cNvSpPr>
            <a:spLocks noGrp="1"/>
          </p:cNvSpPr>
          <p:nvPr>
            <p:ph type="sldNum" sz="quarter" idx="5"/>
          </p:nvPr>
        </p:nvSpPr>
        <p:spPr/>
        <p:txBody>
          <a:bodyPr/>
          <a:lstStyle/>
          <a:p>
            <a:fld id="{22A239D4-281C-415D-A4AC-7316CC88E610}" type="slidenum">
              <a:rPr lang="en-US" altLang="en-US" smtClean="0"/>
              <a:pPr/>
              <a:t>50</a:t>
            </a:fld>
            <a:endParaRPr lang="en-US" altLang="en-US"/>
          </a:p>
        </p:txBody>
      </p:sp>
    </p:spTree>
    <p:extLst>
      <p:ext uri="{BB962C8B-B14F-4D97-AF65-F5344CB8AC3E}">
        <p14:creationId xmlns:p14="http://schemas.microsoft.com/office/powerpoint/2010/main" val="1353730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90’s there is cache </a:t>
            </a:r>
            <a:r>
              <a:rPr lang="en-US" dirty="0" err="1"/>
              <a:t>memory.Cache</a:t>
            </a:r>
            <a:r>
              <a:rPr lang="en-US" dirty="0"/>
              <a:t> is one kind of </a:t>
            </a:r>
            <a:r>
              <a:rPr lang="en-US" dirty="0" err="1"/>
              <a:t>RAM.It</a:t>
            </a:r>
            <a:r>
              <a:rPr lang="en-US" dirty="0"/>
              <a:t> is a static </a:t>
            </a:r>
            <a:r>
              <a:rPr lang="en-US" dirty="0" err="1"/>
              <a:t>memory.It</a:t>
            </a:r>
            <a:r>
              <a:rPr lang="en-US" dirty="0"/>
              <a:t> is very close to main memory</a:t>
            </a:r>
          </a:p>
        </p:txBody>
      </p:sp>
      <p:sp>
        <p:nvSpPr>
          <p:cNvPr id="4" name="Slide Number Placeholder 3"/>
          <p:cNvSpPr>
            <a:spLocks noGrp="1"/>
          </p:cNvSpPr>
          <p:nvPr>
            <p:ph type="sldNum" sz="quarter" idx="5"/>
          </p:nvPr>
        </p:nvSpPr>
        <p:spPr/>
        <p:txBody>
          <a:bodyPr/>
          <a:lstStyle/>
          <a:p>
            <a:fld id="{22A239D4-281C-415D-A4AC-7316CC88E610}" type="slidenum">
              <a:rPr lang="en-US" altLang="en-US" smtClean="0"/>
              <a:pPr/>
              <a:t>51</a:t>
            </a:fld>
            <a:endParaRPr lang="en-US" altLang="en-US"/>
          </a:p>
        </p:txBody>
      </p:sp>
    </p:spTree>
    <p:extLst>
      <p:ext uri="{BB962C8B-B14F-4D97-AF65-F5344CB8AC3E}">
        <p14:creationId xmlns:p14="http://schemas.microsoft.com/office/powerpoint/2010/main" val="25674430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A239D4-281C-415D-A4AC-7316CC88E610}" type="slidenum">
              <a:rPr lang="en-US" altLang="en-US" smtClean="0"/>
              <a:pPr/>
              <a:t>52</a:t>
            </a:fld>
            <a:endParaRPr lang="en-US" altLang="en-US"/>
          </a:p>
        </p:txBody>
      </p:sp>
    </p:spTree>
    <p:extLst>
      <p:ext uri="{BB962C8B-B14F-4D97-AF65-F5344CB8AC3E}">
        <p14:creationId xmlns:p14="http://schemas.microsoft.com/office/powerpoint/2010/main" val="2319962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5:notes"/>
          <p:cNvSpPr txBox="1">
            <a:spLocks noGrp="1"/>
          </p:cNvSpPr>
          <p:nvPr>
            <p:ph type="body" idx="1"/>
          </p:nvPr>
        </p:nvSpPr>
        <p:spPr>
          <a:xfrm>
            <a:off x="684530" y="4463296"/>
            <a:ext cx="5476240" cy="42283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5:notes"/>
          <p:cNvSpPr>
            <a:spLocks noGrp="1" noRot="1" noChangeAspect="1"/>
          </p:cNvSpPr>
          <p:nvPr>
            <p:ph type="sldImg" idx="2"/>
          </p:nvPr>
        </p:nvSpPr>
        <p:spPr>
          <a:xfrm>
            <a:off x="290513" y="704850"/>
            <a:ext cx="6264275" cy="35242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A239D4-281C-415D-A4AC-7316CC88E610}" type="slidenum">
              <a:rPr lang="en-US" altLang="en-US" smtClean="0"/>
              <a:pPr/>
              <a:t>53</a:t>
            </a:fld>
            <a:endParaRPr lang="en-US" altLang="en-US"/>
          </a:p>
        </p:txBody>
      </p:sp>
    </p:spTree>
    <p:extLst>
      <p:ext uri="{BB962C8B-B14F-4D97-AF65-F5344CB8AC3E}">
        <p14:creationId xmlns:p14="http://schemas.microsoft.com/office/powerpoint/2010/main" val="18755302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A239D4-281C-415D-A4AC-7316CC88E610}" type="slidenum">
              <a:rPr lang="en-US" altLang="en-US" smtClean="0"/>
              <a:pPr/>
              <a:t>55</a:t>
            </a:fld>
            <a:endParaRPr lang="en-US" altLang="en-US"/>
          </a:p>
        </p:txBody>
      </p:sp>
    </p:spTree>
    <p:extLst>
      <p:ext uri="{BB962C8B-B14F-4D97-AF65-F5344CB8AC3E}">
        <p14:creationId xmlns:p14="http://schemas.microsoft.com/office/powerpoint/2010/main" val="8277879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A239D4-281C-415D-A4AC-7316CC88E610}" type="slidenum">
              <a:rPr lang="en-US" altLang="en-US" smtClean="0"/>
              <a:pPr/>
              <a:t>57</a:t>
            </a:fld>
            <a:endParaRPr lang="en-US" altLang="en-US"/>
          </a:p>
        </p:txBody>
      </p:sp>
    </p:spTree>
    <p:extLst>
      <p:ext uri="{BB962C8B-B14F-4D97-AF65-F5344CB8AC3E}">
        <p14:creationId xmlns:p14="http://schemas.microsoft.com/office/powerpoint/2010/main" val="3526567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Chip manufacturers are now in the process of making a huge leap forward</a:t>
            </a:r>
          </a:p>
          <a:p>
            <a:r>
              <a:rPr lang="en-US" dirty="0"/>
              <a:t>in the number of cores per chip, with more than 50 cores per chip. The leap in</a:t>
            </a:r>
          </a:p>
          <a:p>
            <a:r>
              <a:rPr lang="en-US" dirty="0"/>
              <a:t>performance as well as the challenges in developing software to exploit such a large</a:t>
            </a:r>
          </a:p>
          <a:p>
            <a:r>
              <a:rPr lang="en-US" dirty="0"/>
              <a:t>number of cores have led to the introduction of a new term: many integrated core</a:t>
            </a:r>
          </a:p>
          <a:p>
            <a:r>
              <a:rPr lang="en-US" dirty="0"/>
              <a:t>(MIC).</a:t>
            </a:r>
          </a:p>
          <a:p>
            <a:endParaRPr lang="en-US" dirty="0"/>
          </a:p>
          <a:p>
            <a:r>
              <a:rPr lang="en-US" dirty="0"/>
              <a:t>The multicore and MIC strategy involves a homogeneous collection of</a:t>
            </a:r>
          </a:p>
          <a:p>
            <a:r>
              <a:rPr lang="en-US" dirty="0"/>
              <a:t>general-purpose processors on a single chip. At the same time, chip manufacturers</a:t>
            </a:r>
          </a:p>
          <a:p>
            <a:r>
              <a:rPr lang="en-US" dirty="0"/>
              <a:t>are pursuing another design option: a chip with multiple general-purpose processors</a:t>
            </a:r>
          </a:p>
          <a:p>
            <a:r>
              <a:rPr lang="en-US" dirty="0"/>
              <a:t>plus graphics processing units (GPUs) and specialized cores for video processing</a:t>
            </a:r>
          </a:p>
          <a:p>
            <a:r>
              <a:rPr lang="en-US" dirty="0"/>
              <a:t>and other tasks. In broad terms, a GPU is a core designed to perform parallel</a:t>
            </a:r>
          </a:p>
          <a:p>
            <a:r>
              <a:rPr lang="en-US" dirty="0"/>
              <a:t>operations on graphics data. Traditionally found on a plug-in graphics card (display</a:t>
            </a:r>
          </a:p>
          <a:p>
            <a:r>
              <a:rPr lang="en-US" dirty="0"/>
              <a:t>adapter), it is used to encode and render 2D and 3D graphics as well as process</a:t>
            </a:r>
          </a:p>
          <a:p>
            <a:r>
              <a:rPr lang="en-US" dirty="0"/>
              <a:t>video.</a:t>
            </a:r>
          </a:p>
          <a:p>
            <a:endParaRPr lang="en-US" dirty="0"/>
          </a:p>
          <a:p>
            <a:r>
              <a:rPr lang="en-US" dirty="0"/>
              <a:t>Since GPUs perform parallel operations on multiple sets of data, they are</a:t>
            </a:r>
          </a:p>
          <a:p>
            <a:r>
              <a:rPr lang="en-US" dirty="0"/>
              <a:t>increasingly being used as vector processors for a variety of applications that</a:t>
            </a:r>
          </a:p>
          <a:p>
            <a:r>
              <a:rPr lang="en-US" dirty="0"/>
              <a:t>require repetitive computations. This blurs the line between the GPU and the</a:t>
            </a:r>
          </a:p>
          <a:p>
            <a:r>
              <a:rPr lang="en-US" dirty="0"/>
              <a:t>CPU [FATA08, PROP11]. When a broad range of applications are supported</a:t>
            </a:r>
          </a:p>
          <a:p>
            <a:r>
              <a:rPr lang="en-US" dirty="0"/>
              <a:t>by such a processor, the term general-purpose computing on GPUs (GPGPU)</a:t>
            </a:r>
          </a:p>
          <a:p>
            <a:r>
              <a:rPr lang="en-US" dirty="0"/>
              <a:t>is used.</a:t>
            </a:r>
          </a:p>
          <a:p>
            <a:endParaRPr lang="en-US" dirty="0"/>
          </a:p>
        </p:txBody>
      </p:sp>
      <p:sp>
        <p:nvSpPr>
          <p:cNvPr id="4" name="Slide Number Placeholder 3"/>
          <p:cNvSpPr>
            <a:spLocks noGrp="1"/>
          </p:cNvSpPr>
          <p:nvPr>
            <p:ph type="sldNum" sz="quarter" idx="10"/>
          </p:nvPr>
        </p:nvSpPr>
        <p:spPr/>
        <p:txBody>
          <a:bodyPr/>
          <a:lstStyle/>
          <a:p>
            <a:fld id="{22A239D4-281C-415D-A4AC-7316CC88E610}" type="slidenum">
              <a:rPr lang="en-US" altLang="en-US" smtClean="0"/>
              <a:pPr/>
              <a:t>58</a:t>
            </a:fld>
            <a:endParaRPr lang="en-US" altLang="en-US"/>
          </a:p>
        </p:txBody>
      </p:sp>
    </p:spTree>
    <p:extLst>
      <p:ext uri="{BB962C8B-B14F-4D97-AF65-F5344CB8AC3E}">
        <p14:creationId xmlns:p14="http://schemas.microsoft.com/office/powerpoint/2010/main" val="2138625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5:notes"/>
          <p:cNvSpPr txBox="1">
            <a:spLocks noGrp="1"/>
          </p:cNvSpPr>
          <p:nvPr>
            <p:ph type="body" idx="1"/>
          </p:nvPr>
        </p:nvSpPr>
        <p:spPr>
          <a:xfrm>
            <a:off x="684530" y="4463296"/>
            <a:ext cx="5476240" cy="42283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5:notes"/>
          <p:cNvSpPr>
            <a:spLocks noGrp="1" noRot="1" noChangeAspect="1"/>
          </p:cNvSpPr>
          <p:nvPr>
            <p:ph type="sldImg" idx="2"/>
          </p:nvPr>
        </p:nvSpPr>
        <p:spPr>
          <a:xfrm>
            <a:off x="290513" y="704850"/>
            <a:ext cx="6264275" cy="35242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5:notes"/>
          <p:cNvSpPr txBox="1">
            <a:spLocks noGrp="1"/>
          </p:cNvSpPr>
          <p:nvPr>
            <p:ph type="body" idx="1"/>
          </p:nvPr>
        </p:nvSpPr>
        <p:spPr>
          <a:xfrm>
            <a:off x="684530" y="4463296"/>
            <a:ext cx="5476240" cy="42283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5:notes"/>
          <p:cNvSpPr>
            <a:spLocks noGrp="1" noRot="1" noChangeAspect="1"/>
          </p:cNvSpPr>
          <p:nvPr>
            <p:ph type="sldImg" idx="2"/>
          </p:nvPr>
        </p:nvSpPr>
        <p:spPr>
          <a:xfrm>
            <a:off x="290513" y="704850"/>
            <a:ext cx="6264275" cy="35242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5:notes"/>
          <p:cNvSpPr txBox="1">
            <a:spLocks noGrp="1"/>
          </p:cNvSpPr>
          <p:nvPr>
            <p:ph type="body" idx="1"/>
          </p:nvPr>
        </p:nvSpPr>
        <p:spPr>
          <a:xfrm>
            <a:off x="684530" y="4463296"/>
            <a:ext cx="5476240" cy="42283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5:notes"/>
          <p:cNvSpPr>
            <a:spLocks noGrp="1" noRot="1" noChangeAspect="1"/>
          </p:cNvSpPr>
          <p:nvPr>
            <p:ph type="sldImg" idx="2"/>
          </p:nvPr>
        </p:nvSpPr>
        <p:spPr>
          <a:xfrm>
            <a:off x="290513" y="704850"/>
            <a:ext cx="6264275" cy="35242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5:notes"/>
          <p:cNvSpPr txBox="1">
            <a:spLocks noGrp="1"/>
          </p:cNvSpPr>
          <p:nvPr>
            <p:ph type="body" idx="1"/>
          </p:nvPr>
        </p:nvSpPr>
        <p:spPr>
          <a:xfrm>
            <a:off x="684530" y="4463296"/>
            <a:ext cx="5476240" cy="42283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5:notes"/>
          <p:cNvSpPr>
            <a:spLocks noGrp="1" noRot="1" noChangeAspect="1"/>
          </p:cNvSpPr>
          <p:nvPr>
            <p:ph type="sldImg" idx="2"/>
          </p:nvPr>
        </p:nvSpPr>
        <p:spPr>
          <a:xfrm>
            <a:off x="290513" y="704850"/>
            <a:ext cx="6264275" cy="35242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5:notes"/>
          <p:cNvSpPr txBox="1">
            <a:spLocks noGrp="1"/>
          </p:cNvSpPr>
          <p:nvPr>
            <p:ph type="body" idx="1"/>
          </p:nvPr>
        </p:nvSpPr>
        <p:spPr>
          <a:xfrm>
            <a:off x="684530" y="4463296"/>
            <a:ext cx="5476240" cy="42283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5:notes"/>
          <p:cNvSpPr>
            <a:spLocks noGrp="1" noRot="1" noChangeAspect="1"/>
          </p:cNvSpPr>
          <p:nvPr>
            <p:ph type="sldImg" idx="2"/>
          </p:nvPr>
        </p:nvSpPr>
        <p:spPr>
          <a:xfrm>
            <a:off x="290513" y="704850"/>
            <a:ext cx="6264275" cy="35242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5:notes"/>
          <p:cNvSpPr txBox="1">
            <a:spLocks noGrp="1"/>
          </p:cNvSpPr>
          <p:nvPr>
            <p:ph type="body" idx="1"/>
          </p:nvPr>
        </p:nvSpPr>
        <p:spPr>
          <a:xfrm>
            <a:off x="684530" y="4463296"/>
            <a:ext cx="5476240" cy="42283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5:notes"/>
          <p:cNvSpPr>
            <a:spLocks noGrp="1" noRot="1" noChangeAspect="1"/>
          </p:cNvSpPr>
          <p:nvPr>
            <p:ph type="sldImg" idx="2"/>
          </p:nvPr>
        </p:nvSpPr>
        <p:spPr>
          <a:xfrm>
            <a:off x="290513" y="704850"/>
            <a:ext cx="6264275" cy="35242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A239D4-281C-415D-A4AC-7316CC88E610}" type="slidenum">
              <a:rPr lang="en-US" altLang="en-US" smtClean="0"/>
              <a:pPr/>
              <a:t>24</a:t>
            </a:fld>
            <a:endParaRPr lang="en-US" altLang="en-US"/>
          </a:p>
        </p:txBody>
      </p:sp>
    </p:spTree>
    <p:extLst>
      <p:ext uri="{BB962C8B-B14F-4D97-AF65-F5344CB8AC3E}">
        <p14:creationId xmlns:p14="http://schemas.microsoft.com/office/powerpoint/2010/main" val="2496018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284F11E-B6F5-4DF6-97DB-9954F4D905C6}" type="datetimeFigureOut">
              <a:rPr lang="en-US" smtClean="0"/>
              <a:t>9/5/2021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5CAF46-8336-4A4F-A4D8-210B03AAF97C}" type="slidenum">
              <a:rPr lang="en-US" smtClean="0"/>
              <a:t>‹#›</a:t>
            </a:fld>
            <a:endParaRPr lang="en-US"/>
          </a:p>
        </p:txBody>
      </p:sp>
    </p:spTree>
    <p:extLst>
      <p:ext uri="{BB962C8B-B14F-4D97-AF65-F5344CB8AC3E}">
        <p14:creationId xmlns:p14="http://schemas.microsoft.com/office/powerpoint/2010/main" val="1917529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84F11E-B6F5-4DF6-97DB-9954F4D905C6}" type="datetimeFigureOut">
              <a:rPr lang="en-US" smtClean="0"/>
              <a:t>9/5/2021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5CAF46-8336-4A4F-A4D8-210B03AAF97C}" type="slidenum">
              <a:rPr lang="en-US" smtClean="0"/>
              <a:t>‹#›</a:t>
            </a:fld>
            <a:endParaRPr lang="en-US"/>
          </a:p>
        </p:txBody>
      </p:sp>
    </p:spTree>
    <p:extLst>
      <p:ext uri="{BB962C8B-B14F-4D97-AF65-F5344CB8AC3E}">
        <p14:creationId xmlns:p14="http://schemas.microsoft.com/office/powerpoint/2010/main" val="2037044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84F11E-B6F5-4DF6-97DB-9954F4D905C6}" type="datetimeFigureOut">
              <a:rPr lang="en-US" smtClean="0"/>
              <a:t>9/5/2021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5CAF46-8336-4A4F-A4D8-210B03AAF97C}" type="slidenum">
              <a:rPr lang="en-US" smtClean="0"/>
              <a:t>‹#›</a:t>
            </a:fld>
            <a:endParaRPr lang="en-US"/>
          </a:p>
        </p:txBody>
      </p:sp>
    </p:spTree>
    <p:extLst>
      <p:ext uri="{BB962C8B-B14F-4D97-AF65-F5344CB8AC3E}">
        <p14:creationId xmlns:p14="http://schemas.microsoft.com/office/powerpoint/2010/main" val="8214693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284F11E-B6F5-4DF6-97DB-9954F4D905C6}" type="datetimeFigureOut">
              <a:rPr lang="en-US" smtClean="0"/>
              <a:t>9/5/2021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5CAF46-8336-4A4F-A4D8-210B03AAF97C}" type="slidenum">
              <a:rPr lang="en-US" smtClean="0"/>
              <a:t>‹#›</a:t>
            </a:fld>
            <a:endParaRPr lang="en-US"/>
          </a:p>
        </p:txBody>
      </p:sp>
    </p:spTree>
    <p:extLst>
      <p:ext uri="{BB962C8B-B14F-4D97-AF65-F5344CB8AC3E}">
        <p14:creationId xmlns:p14="http://schemas.microsoft.com/office/powerpoint/2010/main" val="9648505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7"/>
        <p:cNvGrpSpPr/>
        <p:nvPr/>
      </p:nvGrpSpPr>
      <p:grpSpPr>
        <a:xfrm>
          <a:off x="0" y="0"/>
          <a:ext cx="0" cy="0"/>
          <a:chOff x="0" y="0"/>
          <a:chExt cx="0" cy="0"/>
        </a:xfrm>
      </p:grpSpPr>
      <p:cxnSp>
        <p:nvCxnSpPr>
          <p:cNvPr id="8" name="Google Shape;8;p12"/>
          <p:cNvCxnSpPr/>
          <p:nvPr/>
        </p:nvCxnSpPr>
        <p:spPr>
          <a:xfrm>
            <a:off x="905744" y="3257550"/>
            <a:ext cx="7406700" cy="0"/>
          </a:xfrm>
          <a:prstGeom prst="straightConnector1">
            <a:avLst/>
          </a:prstGeom>
          <a:noFill/>
          <a:ln w="9525" cap="flat" cmpd="sng">
            <a:solidFill>
              <a:srgbClr val="7F7F7F"/>
            </a:solidFill>
            <a:prstDash val="solid"/>
            <a:round/>
            <a:headEnd type="none" w="sm" len="sm"/>
            <a:tailEnd type="none" w="sm" len="sm"/>
          </a:ln>
        </p:spPr>
      </p:cxnSp>
      <p:sp>
        <p:nvSpPr>
          <p:cNvPr id="9" name="Google Shape;9;p12"/>
          <p:cNvSpPr txBox="1">
            <a:spLocks noGrp="1"/>
          </p:cNvSpPr>
          <p:nvPr>
            <p:ph type="ctrTitle"/>
          </p:nvPr>
        </p:nvSpPr>
        <p:spPr>
          <a:xfrm>
            <a:off x="1745273" y="1573035"/>
            <a:ext cx="5653454" cy="1318846"/>
          </a:xfrm>
          <a:prstGeom prst="rect">
            <a:avLst/>
          </a:prstGeom>
          <a:noFill/>
          <a:ln>
            <a:noFill/>
          </a:ln>
        </p:spPr>
        <p:txBody>
          <a:bodyPr spcFirstLastPara="1" wrap="square" lIns="68575" tIns="34275" rIns="68575" bIns="34275" anchor="b" anchorCtr="0">
            <a:noAutofit/>
          </a:bodyPr>
          <a:lstStyle>
            <a:lvl1pPr marR="0" lvl="0" algn="ctr" rtl="0">
              <a:lnSpc>
                <a:spcPct val="100000"/>
              </a:lnSpc>
              <a:spcBef>
                <a:spcPts val="0"/>
              </a:spcBef>
              <a:spcAft>
                <a:spcPts val="0"/>
              </a:spcAft>
              <a:buSzPts val="1400"/>
              <a:buNone/>
              <a:defRPr sz="3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0" name="Google Shape;10;p12"/>
          <p:cNvPicPr preferRelativeResize="0"/>
          <p:nvPr/>
        </p:nvPicPr>
        <p:blipFill rotWithShape="1">
          <a:blip r:embed="rId2">
            <a:alphaModFix/>
          </a:blip>
          <a:srcRect/>
          <a:stretch/>
        </p:blipFill>
        <p:spPr>
          <a:xfrm>
            <a:off x="4084402" y="426270"/>
            <a:ext cx="998138" cy="952950"/>
          </a:xfrm>
          <a:prstGeom prst="rect">
            <a:avLst/>
          </a:prstGeom>
          <a:noFill/>
          <a:ln>
            <a:noFill/>
          </a:ln>
        </p:spPr>
      </p:pic>
    </p:spTree>
    <p:extLst>
      <p:ext uri="{BB962C8B-B14F-4D97-AF65-F5344CB8AC3E}">
        <p14:creationId xmlns:p14="http://schemas.microsoft.com/office/powerpoint/2010/main" val="15517094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1"/>
        <p:cNvGrpSpPr/>
        <p:nvPr/>
      </p:nvGrpSpPr>
      <p:grpSpPr>
        <a:xfrm>
          <a:off x="0" y="0"/>
          <a:ext cx="0" cy="0"/>
          <a:chOff x="0" y="0"/>
          <a:chExt cx="0" cy="0"/>
        </a:xfrm>
      </p:grpSpPr>
      <p:sp>
        <p:nvSpPr>
          <p:cNvPr id="12" name="Google Shape;12;p13"/>
          <p:cNvSpPr txBox="1">
            <a:spLocks noGrp="1"/>
          </p:cNvSpPr>
          <p:nvPr>
            <p:ph type="body" idx="1"/>
          </p:nvPr>
        </p:nvSpPr>
        <p:spPr>
          <a:xfrm>
            <a:off x="306889" y="878606"/>
            <a:ext cx="8523960" cy="3931768"/>
          </a:xfrm>
          <a:prstGeom prst="rect">
            <a:avLst/>
          </a:prstGeom>
          <a:noFill/>
          <a:ln>
            <a:noFill/>
          </a:ln>
        </p:spPr>
        <p:txBody>
          <a:bodyPr spcFirstLastPara="1" wrap="square" lIns="0" tIns="34275" rIns="0" bIns="34275" anchor="t" anchorCtr="0">
            <a:noAutofit/>
          </a:bodyPr>
          <a:lstStyle>
            <a:lvl1pPr marL="457200" lvl="0" indent="-342900" algn="l">
              <a:lnSpc>
                <a:spcPct val="90000"/>
              </a:lnSpc>
              <a:spcBef>
                <a:spcPts val="900"/>
              </a:spcBef>
              <a:spcAft>
                <a:spcPts val="0"/>
              </a:spcAft>
              <a:buClr>
                <a:schemeClr val="dk1"/>
              </a:buClr>
              <a:buSzPts val="1800"/>
              <a:buFont typeface="Courier New"/>
              <a:buChar char="o"/>
              <a:defRPr sz="1800" b="0" cap="none">
                <a:solidFill>
                  <a:schemeClr val="dk1"/>
                </a:solidFill>
                <a:latin typeface="Calibri"/>
                <a:ea typeface="Calibri"/>
                <a:cs typeface="Calibri"/>
                <a:sym typeface="Calibri"/>
              </a:defRPr>
            </a:lvl1pPr>
            <a:lvl2pPr marL="914400" lvl="1" indent="-317500" algn="l">
              <a:lnSpc>
                <a:spcPct val="90000"/>
              </a:lnSpc>
              <a:spcBef>
                <a:spcPts val="200"/>
              </a:spcBef>
              <a:spcAft>
                <a:spcPts val="0"/>
              </a:spcAft>
              <a:buClr>
                <a:srgbClr val="3F3F3F"/>
              </a:buClr>
              <a:buSzPts val="1400"/>
              <a:buFont typeface="Courier New"/>
              <a:buChar char="o"/>
              <a:defRPr/>
            </a:lvl2pPr>
            <a:lvl3pPr marL="1371600" lvl="2" indent="-317500" algn="l">
              <a:lnSpc>
                <a:spcPct val="90000"/>
              </a:lnSpc>
              <a:spcBef>
                <a:spcPts val="300"/>
              </a:spcBef>
              <a:spcAft>
                <a:spcPts val="0"/>
              </a:spcAft>
              <a:buSzPts val="1400"/>
              <a:buChar char="◦"/>
              <a:defRPr/>
            </a:lvl3pPr>
            <a:lvl4pPr marL="1828800" lvl="3" indent="-317500" algn="l">
              <a:lnSpc>
                <a:spcPct val="90000"/>
              </a:lnSpc>
              <a:spcBef>
                <a:spcPts val="300"/>
              </a:spcBef>
              <a:spcAft>
                <a:spcPts val="0"/>
              </a:spcAft>
              <a:buSzPts val="1400"/>
              <a:buChar char="◦"/>
              <a:defRPr/>
            </a:lvl4pPr>
            <a:lvl5pPr marL="2286000" lvl="4" indent="-317500" algn="l">
              <a:lnSpc>
                <a:spcPct val="90000"/>
              </a:lnSpc>
              <a:spcBef>
                <a:spcPts val="300"/>
              </a:spcBef>
              <a:spcAft>
                <a:spcPts val="0"/>
              </a:spcAft>
              <a:buSzPts val="1400"/>
              <a:buChar char="◦"/>
              <a:defRPr/>
            </a:lvl5pPr>
            <a:lvl6pPr marL="2743200" lvl="5" indent="-317500" algn="l">
              <a:lnSpc>
                <a:spcPct val="90000"/>
              </a:lnSpc>
              <a:spcBef>
                <a:spcPts val="300"/>
              </a:spcBef>
              <a:spcAft>
                <a:spcPts val="0"/>
              </a:spcAft>
              <a:buSzPts val="1400"/>
              <a:buChar char="◦"/>
              <a:defRPr/>
            </a:lvl6pPr>
            <a:lvl7pPr marL="3200400" lvl="6" indent="-317500" algn="l">
              <a:lnSpc>
                <a:spcPct val="90000"/>
              </a:lnSpc>
              <a:spcBef>
                <a:spcPts val="300"/>
              </a:spcBef>
              <a:spcAft>
                <a:spcPts val="0"/>
              </a:spcAft>
              <a:buSzPts val="1400"/>
              <a:buChar char="◦"/>
              <a:defRPr/>
            </a:lvl7pPr>
            <a:lvl8pPr marL="3657600" lvl="7" indent="-317500" algn="l">
              <a:lnSpc>
                <a:spcPct val="90000"/>
              </a:lnSpc>
              <a:spcBef>
                <a:spcPts val="300"/>
              </a:spcBef>
              <a:spcAft>
                <a:spcPts val="0"/>
              </a:spcAft>
              <a:buSzPts val="1400"/>
              <a:buChar char="◦"/>
              <a:defRPr/>
            </a:lvl8pPr>
            <a:lvl9pPr marL="4114800" lvl="8" indent="-317500" algn="l">
              <a:lnSpc>
                <a:spcPct val="90000"/>
              </a:lnSpc>
              <a:spcBef>
                <a:spcPts val="300"/>
              </a:spcBef>
              <a:spcAft>
                <a:spcPts val="300"/>
              </a:spcAft>
              <a:buSzPts val="1400"/>
              <a:buChar char="◦"/>
              <a:defRPr/>
            </a:lvl9pPr>
          </a:lstStyle>
          <a:p>
            <a:endParaRPr/>
          </a:p>
        </p:txBody>
      </p:sp>
      <p:sp>
        <p:nvSpPr>
          <p:cNvPr id="13" name="Google Shape;13;p13"/>
          <p:cNvSpPr txBox="1"/>
          <p:nvPr/>
        </p:nvSpPr>
        <p:spPr>
          <a:xfrm>
            <a:off x="899150" y="147426"/>
            <a:ext cx="7543800" cy="470100"/>
          </a:xfrm>
          <a:prstGeom prst="rect">
            <a:avLst/>
          </a:prstGeom>
          <a:noFill/>
          <a:ln>
            <a:noFill/>
          </a:ln>
        </p:spPr>
        <p:txBody>
          <a:bodyPr spcFirstLastPara="1" wrap="square" lIns="68575" tIns="34275" rIns="68575" bIns="34275" anchor="b" anchorCtr="0">
            <a:noAutofit/>
          </a:bodyPr>
          <a:lstStyle/>
          <a:p>
            <a:pPr algn="ctr" eaLnBrk="1" fontAlgn="auto" hangingPunct="1">
              <a:lnSpc>
                <a:spcPct val="85000"/>
              </a:lnSpc>
              <a:spcBef>
                <a:spcPts val="0"/>
              </a:spcBef>
              <a:spcAft>
                <a:spcPts val="0"/>
              </a:spcAft>
              <a:buClr>
                <a:srgbClr val="000000"/>
              </a:buClr>
              <a:buSzPts val="3200"/>
              <a:buFont typeface="Arial"/>
              <a:buNone/>
            </a:pPr>
            <a:endParaRPr sz="3200" kern="0">
              <a:solidFill>
                <a:srgbClr val="3F3F3F"/>
              </a:solidFill>
              <a:latin typeface="Calibri"/>
              <a:ea typeface="Calibri"/>
              <a:cs typeface="Calibri"/>
              <a:sym typeface="Calibri"/>
            </a:endParaRPr>
          </a:p>
        </p:txBody>
      </p:sp>
      <p:pic>
        <p:nvPicPr>
          <p:cNvPr id="14" name="Google Shape;14;p13" descr="Military Institute of Science and Technology - Wikipedia"/>
          <p:cNvPicPr preferRelativeResize="0"/>
          <p:nvPr/>
        </p:nvPicPr>
        <p:blipFill rotWithShape="1">
          <a:blip r:embed="rId2">
            <a:alphaModFix/>
          </a:blip>
          <a:srcRect/>
          <a:stretch/>
        </p:blipFill>
        <p:spPr>
          <a:xfrm>
            <a:off x="21521" y="12184"/>
            <a:ext cx="679529" cy="610738"/>
          </a:xfrm>
          <a:prstGeom prst="rect">
            <a:avLst/>
          </a:prstGeom>
          <a:noFill/>
          <a:ln>
            <a:noFill/>
          </a:ln>
        </p:spPr>
      </p:pic>
      <p:cxnSp>
        <p:nvCxnSpPr>
          <p:cNvPr id="15" name="Google Shape;15;p13"/>
          <p:cNvCxnSpPr/>
          <p:nvPr/>
        </p:nvCxnSpPr>
        <p:spPr>
          <a:xfrm>
            <a:off x="238538" y="686262"/>
            <a:ext cx="8905461" cy="22985"/>
          </a:xfrm>
          <a:prstGeom prst="straightConnector1">
            <a:avLst/>
          </a:prstGeom>
          <a:noFill/>
          <a:ln w="19050" cap="flat" cmpd="sng">
            <a:solidFill>
              <a:srgbClr val="3BAD29"/>
            </a:solidFill>
            <a:prstDash val="solid"/>
            <a:round/>
            <a:headEnd type="none" w="med" len="med"/>
            <a:tailEnd type="none" w="med" len="med"/>
          </a:ln>
        </p:spPr>
      </p:cxnSp>
      <p:cxnSp>
        <p:nvCxnSpPr>
          <p:cNvPr id="16" name="Google Shape;16;p13"/>
          <p:cNvCxnSpPr/>
          <p:nvPr/>
        </p:nvCxnSpPr>
        <p:spPr>
          <a:xfrm>
            <a:off x="-1" y="739271"/>
            <a:ext cx="8905461" cy="22985"/>
          </a:xfrm>
          <a:prstGeom prst="straightConnector1">
            <a:avLst/>
          </a:prstGeom>
          <a:noFill/>
          <a:ln w="19050" cap="flat" cmpd="sng">
            <a:solidFill>
              <a:srgbClr val="FFFF00"/>
            </a:solidFill>
            <a:prstDash val="solid"/>
            <a:round/>
            <a:headEnd type="none" w="med" len="med"/>
            <a:tailEnd type="none" w="med" len="med"/>
          </a:ln>
        </p:spPr>
      </p:cxnSp>
      <p:pic>
        <p:nvPicPr>
          <p:cNvPr id="17" name="Google Shape;17;p13"/>
          <p:cNvPicPr preferRelativeResize="0"/>
          <p:nvPr/>
        </p:nvPicPr>
        <p:blipFill rotWithShape="1">
          <a:blip r:embed="rId3">
            <a:alphaModFix/>
          </a:blip>
          <a:srcRect l="5349" r="13298"/>
          <a:stretch/>
        </p:blipFill>
        <p:spPr>
          <a:xfrm>
            <a:off x="8244850" y="42663"/>
            <a:ext cx="899130" cy="568731"/>
          </a:xfrm>
          <a:prstGeom prst="rect">
            <a:avLst/>
          </a:prstGeom>
          <a:noFill/>
          <a:ln>
            <a:noFill/>
          </a:ln>
        </p:spPr>
      </p:pic>
      <p:sp>
        <p:nvSpPr>
          <p:cNvPr id="18" name="Google Shape;18;p13"/>
          <p:cNvSpPr txBox="1"/>
          <p:nvPr/>
        </p:nvSpPr>
        <p:spPr>
          <a:xfrm>
            <a:off x="0" y="4866362"/>
            <a:ext cx="488515" cy="261610"/>
          </a:xfrm>
          <a:prstGeom prst="rect">
            <a:avLst/>
          </a:prstGeom>
          <a:noFill/>
          <a:ln>
            <a:noFill/>
          </a:ln>
        </p:spPr>
        <p:txBody>
          <a:bodyPr spcFirstLastPara="1" wrap="square" lIns="91425" tIns="45700" rIns="91425" bIns="45700" anchor="t" anchorCtr="0">
            <a:spAutoFit/>
          </a:bodyPr>
          <a:lstStyle/>
          <a:p>
            <a:pPr eaLnBrk="1" fontAlgn="auto" hangingPunct="1">
              <a:spcBef>
                <a:spcPts val="0"/>
              </a:spcBef>
              <a:spcAft>
                <a:spcPts val="0"/>
              </a:spcAft>
              <a:buClr>
                <a:srgbClr val="000000"/>
              </a:buClr>
              <a:buFont typeface="Arial"/>
              <a:buNone/>
            </a:pPr>
            <a:fld id="{00000000-1234-1234-1234-123412341234}" type="slidenum">
              <a:rPr lang="en-US" sz="1100" kern="0">
                <a:solidFill>
                  <a:srgbClr val="000000"/>
                </a:solidFill>
                <a:latin typeface="Arial"/>
                <a:ea typeface="Arial"/>
                <a:cs typeface="Arial"/>
                <a:sym typeface="Arial"/>
              </a:rPr>
              <a:pPr eaLnBrk="1" fontAlgn="auto" hangingPunct="1">
                <a:spcBef>
                  <a:spcPts val="0"/>
                </a:spcBef>
                <a:spcAft>
                  <a:spcPts val="0"/>
                </a:spcAft>
                <a:buClr>
                  <a:srgbClr val="000000"/>
                </a:buClr>
                <a:buFont typeface="Arial"/>
                <a:buNone/>
              </a:pPr>
              <a:t>‹#›</a:t>
            </a:fld>
            <a:endParaRPr sz="1400" kern="0">
              <a:solidFill>
                <a:srgbClr val="000000"/>
              </a:solidFill>
              <a:latin typeface="Arial"/>
              <a:ea typeface="Arial"/>
              <a:cs typeface="Arial"/>
              <a:sym typeface="Arial"/>
            </a:endParaRPr>
          </a:p>
        </p:txBody>
      </p:sp>
      <p:sp>
        <p:nvSpPr>
          <p:cNvPr id="19" name="Google Shape;19;p13"/>
          <p:cNvSpPr/>
          <p:nvPr/>
        </p:nvSpPr>
        <p:spPr>
          <a:xfrm>
            <a:off x="7871011" y="4922294"/>
            <a:ext cx="1281267" cy="227470"/>
          </a:xfrm>
          <a:custGeom>
            <a:avLst/>
            <a:gdLst/>
            <a:ahLst/>
            <a:cxnLst/>
            <a:rect l="l" t="t" r="r" b="b"/>
            <a:pathLst>
              <a:path w="1411193" h="268372" extrusionOk="0">
                <a:moveTo>
                  <a:pt x="0" y="262109"/>
                </a:moveTo>
                <a:lnTo>
                  <a:pt x="102818" y="5976"/>
                </a:lnTo>
                <a:lnTo>
                  <a:pt x="1401564" y="0"/>
                </a:lnTo>
                <a:lnTo>
                  <a:pt x="1411193" y="268372"/>
                </a:lnTo>
                <a:lnTo>
                  <a:pt x="0" y="26210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eaLnBrk="1" fontAlgn="auto" hangingPunct="1">
              <a:spcBef>
                <a:spcPts val="0"/>
              </a:spcBef>
              <a:spcAft>
                <a:spcPts val="0"/>
              </a:spcAft>
              <a:buClr>
                <a:srgbClr val="000000"/>
              </a:buClr>
              <a:buSzPts val="1400"/>
              <a:buFont typeface="Arial"/>
              <a:buNone/>
            </a:pPr>
            <a:endParaRPr sz="1400" kern="0">
              <a:solidFill>
                <a:srgbClr val="000000"/>
              </a:solidFill>
              <a:latin typeface="Arial"/>
              <a:ea typeface="Arial"/>
              <a:cs typeface="Arial"/>
              <a:sym typeface="Arial"/>
            </a:endParaRPr>
          </a:p>
        </p:txBody>
      </p:sp>
      <p:sp>
        <p:nvSpPr>
          <p:cNvPr id="20" name="Google Shape;20;p13"/>
          <p:cNvSpPr txBox="1"/>
          <p:nvPr/>
        </p:nvSpPr>
        <p:spPr>
          <a:xfrm>
            <a:off x="7972612" y="4943292"/>
            <a:ext cx="1171368" cy="184680"/>
          </a:xfrm>
          <a:prstGeom prst="rect">
            <a:avLst/>
          </a:prstGeom>
          <a:noFill/>
          <a:ln>
            <a:noFill/>
          </a:ln>
        </p:spPr>
        <p:txBody>
          <a:bodyPr spcFirstLastPara="1" wrap="square" lIns="91425" tIns="91425" rIns="91425" bIns="91425" anchor="ctr" anchorCtr="0">
            <a:noAutofit/>
          </a:bodyPr>
          <a:lstStyle/>
          <a:p>
            <a:pPr algn="ctr" eaLnBrk="1" fontAlgn="auto" hangingPunct="1">
              <a:spcBef>
                <a:spcPts val="0"/>
              </a:spcBef>
              <a:spcAft>
                <a:spcPts val="0"/>
              </a:spcAft>
              <a:buClr>
                <a:srgbClr val="000000"/>
              </a:buClr>
              <a:buSzPts val="1050"/>
              <a:buFont typeface="Arial"/>
              <a:buNone/>
            </a:pPr>
            <a:r>
              <a:rPr lang="en-US" sz="1050" b="1" kern="0">
                <a:solidFill>
                  <a:srgbClr val="FFFFFF"/>
                </a:solidFill>
                <a:latin typeface="Calibri"/>
                <a:ea typeface="Calibri"/>
                <a:cs typeface="Calibri"/>
                <a:sym typeface="Calibri"/>
              </a:rPr>
              <a:t>Dept of CSE, MIST</a:t>
            </a:r>
            <a:endParaRPr sz="1050" b="1" kern="0">
              <a:solidFill>
                <a:srgbClr val="FFFFFF"/>
              </a:solidFill>
              <a:latin typeface="Calibri"/>
              <a:ea typeface="Calibri"/>
              <a:cs typeface="Calibri"/>
              <a:sym typeface="Calibri"/>
            </a:endParaRPr>
          </a:p>
        </p:txBody>
      </p:sp>
      <p:sp>
        <p:nvSpPr>
          <p:cNvPr id="21" name="Google Shape;21;p13"/>
          <p:cNvSpPr/>
          <p:nvPr/>
        </p:nvSpPr>
        <p:spPr>
          <a:xfrm>
            <a:off x="1190708" y="107263"/>
            <a:ext cx="6745356" cy="461665"/>
          </a:xfrm>
          <a:prstGeom prst="rect">
            <a:avLst/>
          </a:prstGeom>
          <a:solidFill>
            <a:srgbClr val="00B0F0"/>
          </a:solidFill>
          <a:ln>
            <a:noFill/>
          </a:ln>
          <a:effectLst>
            <a:outerShdw blurRad="50800" dist="38100" dir="8100000" algn="tr" rotWithShape="0">
              <a:srgbClr val="000000">
                <a:alpha val="40000"/>
              </a:srgbClr>
            </a:outerShdw>
            <a:reflection stA="52000" endA="300" endPos="35000" sy="-100000" algn="bl" rotWithShape="0"/>
          </a:effectLst>
        </p:spPr>
        <p:txBody>
          <a:bodyPr spcFirstLastPara="1" wrap="square" lIns="91425" tIns="45700" rIns="91425" bIns="45700" anchor="t" anchorCtr="0">
            <a:spAutoFit/>
          </a:bodyPr>
          <a:lstStyle/>
          <a:p>
            <a:pPr algn="ctr" eaLnBrk="1" fontAlgn="auto" hangingPunct="1">
              <a:spcBef>
                <a:spcPts val="0"/>
              </a:spcBef>
              <a:spcAft>
                <a:spcPts val="0"/>
              </a:spcAft>
              <a:buClr>
                <a:srgbClr val="000000"/>
              </a:buClr>
              <a:buFont typeface="Arial"/>
              <a:buNone/>
            </a:pPr>
            <a:endParaRPr sz="2400" b="1" kern="0">
              <a:solidFill>
                <a:srgbClr val="000000"/>
              </a:solidFill>
              <a:latin typeface="Calibri"/>
              <a:ea typeface="Calibri"/>
              <a:cs typeface="Calibri"/>
              <a:sym typeface="Calibri"/>
            </a:endParaRPr>
          </a:p>
        </p:txBody>
      </p:sp>
      <p:sp>
        <p:nvSpPr>
          <p:cNvPr id="22" name="Google Shape;22;p13"/>
          <p:cNvSpPr txBox="1">
            <a:spLocks noGrp="1"/>
          </p:cNvSpPr>
          <p:nvPr>
            <p:ph type="title"/>
          </p:nvPr>
        </p:nvSpPr>
        <p:spPr>
          <a:xfrm>
            <a:off x="1280160" y="155763"/>
            <a:ext cx="6590851" cy="354777"/>
          </a:xfrm>
          <a:prstGeom prst="rect">
            <a:avLst/>
          </a:prstGeom>
          <a:noFill/>
          <a:ln>
            <a:noFill/>
          </a:ln>
        </p:spPr>
        <p:txBody>
          <a:bodyPr spcFirstLastPara="1" wrap="square" lIns="68575" tIns="34275" rIns="68575" bIns="34275" anchor="b" anchorCtr="0">
            <a:noAutofit/>
          </a:bodyPr>
          <a:lstStyle>
            <a:lvl1pPr marR="0" lvl="0" algn="ctr" rtl="0">
              <a:lnSpc>
                <a:spcPct val="85000"/>
              </a:lnSpc>
              <a:spcBef>
                <a:spcPts val="0"/>
              </a:spcBef>
              <a:spcAft>
                <a:spcPts val="0"/>
              </a:spcAft>
              <a:buClr>
                <a:srgbClr val="3F3F3F"/>
              </a:buClr>
              <a:buSzPts val="1400"/>
              <a:buFont typeface="Arial"/>
              <a:buNone/>
              <a:defRPr sz="2400" b="1"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8104250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spTree>
    <p:extLst>
      <p:ext uri="{BB962C8B-B14F-4D97-AF65-F5344CB8AC3E}">
        <p14:creationId xmlns:p14="http://schemas.microsoft.com/office/powerpoint/2010/main" val="38459982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4"/>
        <p:cNvGrpSpPr/>
        <p:nvPr/>
      </p:nvGrpSpPr>
      <p:grpSpPr>
        <a:xfrm>
          <a:off x="0" y="0"/>
          <a:ext cx="0" cy="0"/>
          <a:chOff x="0" y="0"/>
          <a:chExt cx="0" cy="0"/>
        </a:xfrm>
      </p:grpSpPr>
      <p:sp>
        <p:nvSpPr>
          <p:cNvPr id="25" name="Google Shape;25;p15"/>
          <p:cNvSpPr txBox="1">
            <a:spLocks noGrp="1"/>
          </p:cNvSpPr>
          <p:nvPr>
            <p:ph type="title"/>
          </p:nvPr>
        </p:nvSpPr>
        <p:spPr>
          <a:xfrm>
            <a:off x="822960" y="569214"/>
            <a:ext cx="7543800" cy="2674500"/>
          </a:xfrm>
          <a:prstGeom prst="rect">
            <a:avLst/>
          </a:prstGeom>
          <a:noFill/>
          <a:ln>
            <a:noFill/>
          </a:ln>
        </p:spPr>
        <p:txBody>
          <a:bodyPr spcFirstLastPara="1" wrap="square" lIns="68575" tIns="34275" rIns="68575" bIns="34275" anchor="b" anchorCtr="0">
            <a:noAutofit/>
          </a:bodyPr>
          <a:lstStyle>
            <a:lvl1pPr marR="0" lvl="0" algn="l" rtl="0">
              <a:lnSpc>
                <a:spcPct val="85000"/>
              </a:lnSpc>
              <a:spcBef>
                <a:spcPts val="0"/>
              </a:spcBef>
              <a:spcAft>
                <a:spcPts val="0"/>
              </a:spcAft>
              <a:buClr>
                <a:srgbClr val="262626"/>
              </a:buClr>
              <a:buSzPts val="6000"/>
              <a:buFont typeface="Calibri"/>
              <a:buNone/>
              <a:defRPr sz="4000" b="0" i="0" u="none" strike="noStrike" cap="none">
                <a:solidFill>
                  <a:srgbClr val="262626"/>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 name="Google Shape;26;p15"/>
          <p:cNvSpPr txBox="1">
            <a:spLocks noGrp="1"/>
          </p:cNvSpPr>
          <p:nvPr>
            <p:ph type="body" idx="1"/>
          </p:nvPr>
        </p:nvSpPr>
        <p:spPr>
          <a:xfrm>
            <a:off x="822960" y="3339845"/>
            <a:ext cx="4732333" cy="912609"/>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900"/>
              </a:spcBef>
              <a:spcAft>
                <a:spcPts val="0"/>
              </a:spcAft>
              <a:buSzPts val="1800"/>
              <a:buNone/>
              <a:defRPr sz="1800" cap="none">
                <a:solidFill>
                  <a:schemeClr val="dk2"/>
                </a:solidFill>
                <a:latin typeface="Calibri"/>
                <a:ea typeface="Calibri"/>
                <a:cs typeface="Calibri"/>
                <a:sym typeface="Calibri"/>
              </a:defRPr>
            </a:lvl1pPr>
            <a:lvl2pPr marL="914400" lvl="1" indent="-228600" algn="l">
              <a:lnSpc>
                <a:spcPct val="90000"/>
              </a:lnSpc>
              <a:spcBef>
                <a:spcPts val="200"/>
              </a:spcBef>
              <a:spcAft>
                <a:spcPts val="0"/>
              </a:spcAft>
              <a:buSzPts val="1400"/>
              <a:buNone/>
              <a:defRPr sz="1400">
                <a:solidFill>
                  <a:srgbClr val="888888"/>
                </a:solidFill>
              </a:defRPr>
            </a:lvl2pPr>
            <a:lvl3pPr marL="1371600" lvl="2" indent="-228600" algn="l">
              <a:lnSpc>
                <a:spcPct val="90000"/>
              </a:lnSpc>
              <a:spcBef>
                <a:spcPts val="300"/>
              </a:spcBef>
              <a:spcAft>
                <a:spcPts val="0"/>
              </a:spcAft>
              <a:buSzPts val="1200"/>
              <a:buNone/>
              <a:defRPr sz="1200">
                <a:solidFill>
                  <a:srgbClr val="888888"/>
                </a:solidFill>
              </a:defRPr>
            </a:lvl3pPr>
            <a:lvl4pPr marL="1828800" lvl="3" indent="-228600" algn="l">
              <a:lnSpc>
                <a:spcPct val="90000"/>
              </a:lnSpc>
              <a:spcBef>
                <a:spcPts val="300"/>
              </a:spcBef>
              <a:spcAft>
                <a:spcPts val="0"/>
              </a:spcAft>
              <a:buSzPts val="1100"/>
              <a:buNone/>
              <a:defRPr sz="1100">
                <a:solidFill>
                  <a:srgbClr val="888888"/>
                </a:solidFill>
              </a:defRPr>
            </a:lvl4pPr>
            <a:lvl5pPr marL="2286000" lvl="4" indent="-228600" algn="l">
              <a:lnSpc>
                <a:spcPct val="90000"/>
              </a:lnSpc>
              <a:spcBef>
                <a:spcPts val="300"/>
              </a:spcBef>
              <a:spcAft>
                <a:spcPts val="0"/>
              </a:spcAft>
              <a:buSzPts val="1100"/>
              <a:buNone/>
              <a:defRPr sz="1100">
                <a:solidFill>
                  <a:srgbClr val="888888"/>
                </a:solidFill>
              </a:defRPr>
            </a:lvl5pPr>
            <a:lvl6pPr marL="2743200" lvl="5" indent="-228600" algn="l">
              <a:lnSpc>
                <a:spcPct val="90000"/>
              </a:lnSpc>
              <a:spcBef>
                <a:spcPts val="300"/>
              </a:spcBef>
              <a:spcAft>
                <a:spcPts val="0"/>
              </a:spcAft>
              <a:buSzPts val="1100"/>
              <a:buNone/>
              <a:defRPr sz="1100">
                <a:solidFill>
                  <a:srgbClr val="888888"/>
                </a:solidFill>
              </a:defRPr>
            </a:lvl6pPr>
            <a:lvl7pPr marL="3200400" lvl="6" indent="-228600" algn="l">
              <a:lnSpc>
                <a:spcPct val="90000"/>
              </a:lnSpc>
              <a:spcBef>
                <a:spcPts val="300"/>
              </a:spcBef>
              <a:spcAft>
                <a:spcPts val="0"/>
              </a:spcAft>
              <a:buSzPts val="1100"/>
              <a:buNone/>
              <a:defRPr sz="1100">
                <a:solidFill>
                  <a:srgbClr val="888888"/>
                </a:solidFill>
              </a:defRPr>
            </a:lvl7pPr>
            <a:lvl8pPr marL="3657600" lvl="7" indent="-228600" algn="l">
              <a:lnSpc>
                <a:spcPct val="90000"/>
              </a:lnSpc>
              <a:spcBef>
                <a:spcPts val="300"/>
              </a:spcBef>
              <a:spcAft>
                <a:spcPts val="0"/>
              </a:spcAft>
              <a:buSzPts val="1100"/>
              <a:buNone/>
              <a:defRPr sz="1100">
                <a:solidFill>
                  <a:srgbClr val="888888"/>
                </a:solidFill>
              </a:defRPr>
            </a:lvl8pPr>
            <a:lvl9pPr marL="4114800" lvl="8" indent="-228600" algn="l">
              <a:lnSpc>
                <a:spcPct val="90000"/>
              </a:lnSpc>
              <a:spcBef>
                <a:spcPts val="300"/>
              </a:spcBef>
              <a:spcAft>
                <a:spcPts val="300"/>
              </a:spcAft>
              <a:buSzPts val="1100"/>
              <a:buNone/>
              <a:defRPr sz="1100">
                <a:solidFill>
                  <a:srgbClr val="888888"/>
                </a:solidFill>
              </a:defRPr>
            </a:lvl9pPr>
          </a:lstStyle>
          <a:p>
            <a:endParaRPr/>
          </a:p>
        </p:txBody>
      </p:sp>
      <p:cxnSp>
        <p:nvCxnSpPr>
          <p:cNvPr id="27" name="Google Shape;27;p15"/>
          <p:cNvCxnSpPr/>
          <p:nvPr/>
        </p:nvCxnSpPr>
        <p:spPr>
          <a:xfrm>
            <a:off x="905744" y="3257550"/>
            <a:ext cx="7406700" cy="0"/>
          </a:xfrm>
          <a:prstGeom prst="straightConnector1">
            <a:avLst/>
          </a:prstGeom>
          <a:noFill/>
          <a:ln w="9525" cap="flat" cmpd="sng">
            <a:solidFill>
              <a:srgbClr val="7F7F7F"/>
            </a:solidFill>
            <a:prstDash val="solid"/>
            <a:round/>
            <a:headEnd type="none" w="sm" len="sm"/>
            <a:tailEnd type="none" w="sm" len="sm"/>
          </a:ln>
        </p:spPr>
      </p:cxnSp>
      <p:pic>
        <p:nvPicPr>
          <p:cNvPr id="28" name="Google Shape;28;p15" descr="Military Institute of Science and Technology - Wikipedia"/>
          <p:cNvPicPr preferRelativeResize="0"/>
          <p:nvPr/>
        </p:nvPicPr>
        <p:blipFill rotWithShape="1">
          <a:blip r:embed="rId2">
            <a:alphaModFix/>
          </a:blip>
          <a:srcRect/>
          <a:stretch/>
        </p:blipFill>
        <p:spPr>
          <a:xfrm>
            <a:off x="6809792" y="3416871"/>
            <a:ext cx="1225655" cy="1101123"/>
          </a:xfrm>
          <a:prstGeom prst="rect">
            <a:avLst/>
          </a:prstGeom>
          <a:noFill/>
          <a:ln>
            <a:noFill/>
          </a:ln>
        </p:spPr>
      </p:pic>
      <p:sp>
        <p:nvSpPr>
          <p:cNvPr id="29" name="Google Shape;29;p15"/>
          <p:cNvSpPr txBox="1"/>
          <p:nvPr/>
        </p:nvSpPr>
        <p:spPr>
          <a:xfrm>
            <a:off x="0" y="4866362"/>
            <a:ext cx="488515" cy="261610"/>
          </a:xfrm>
          <a:prstGeom prst="rect">
            <a:avLst/>
          </a:prstGeom>
          <a:noFill/>
          <a:ln>
            <a:noFill/>
          </a:ln>
        </p:spPr>
        <p:txBody>
          <a:bodyPr spcFirstLastPara="1" wrap="square" lIns="91425" tIns="45700" rIns="91425" bIns="45700" anchor="t" anchorCtr="0">
            <a:spAutoFit/>
          </a:bodyPr>
          <a:lstStyle/>
          <a:p>
            <a:pPr eaLnBrk="1" fontAlgn="auto" hangingPunct="1">
              <a:spcBef>
                <a:spcPts val="0"/>
              </a:spcBef>
              <a:spcAft>
                <a:spcPts val="0"/>
              </a:spcAft>
              <a:buClr>
                <a:srgbClr val="000000"/>
              </a:buClr>
              <a:buFont typeface="Arial"/>
              <a:buNone/>
            </a:pPr>
            <a:fld id="{00000000-1234-1234-1234-123412341234}" type="slidenum">
              <a:rPr lang="en-US" sz="1100" kern="0">
                <a:solidFill>
                  <a:srgbClr val="000000"/>
                </a:solidFill>
                <a:latin typeface="Arial"/>
                <a:ea typeface="Arial"/>
                <a:cs typeface="Arial"/>
                <a:sym typeface="Arial"/>
              </a:rPr>
              <a:pPr eaLnBrk="1" fontAlgn="auto" hangingPunct="1">
                <a:spcBef>
                  <a:spcPts val="0"/>
                </a:spcBef>
                <a:spcAft>
                  <a:spcPts val="0"/>
                </a:spcAft>
                <a:buClr>
                  <a:srgbClr val="000000"/>
                </a:buClr>
                <a:buFont typeface="Arial"/>
                <a:buNone/>
              </a:pPr>
              <a:t>‹#›</a:t>
            </a:fld>
            <a:endParaRPr sz="1400" kern="0">
              <a:solidFill>
                <a:srgbClr val="000000"/>
              </a:solidFill>
              <a:latin typeface="Arial"/>
              <a:ea typeface="Arial"/>
              <a:cs typeface="Arial"/>
              <a:sym typeface="Arial"/>
            </a:endParaRPr>
          </a:p>
        </p:txBody>
      </p:sp>
      <p:sp>
        <p:nvSpPr>
          <p:cNvPr id="30" name="Google Shape;30;p15"/>
          <p:cNvSpPr/>
          <p:nvPr/>
        </p:nvSpPr>
        <p:spPr>
          <a:xfrm>
            <a:off x="7871011" y="4922294"/>
            <a:ext cx="1281267" cy="227470"/>
          </a:xfrm>
          <a:custGeom>
            <a:avLst/>
            <a:gdLst/>
            <a:ahLst/>
            <a:cxnLst/>
            <a:rect l="l" t="t" r="r" b="b"/>
            <a:pathLst>
              <a:path w="1411193" h="268372" extrusionOk="0">
                <a:moveTo>
                  <a:pt x="0" y="262109"/>
                </a:moveTo>
                <a:lnTo>
                  <a:pt x="102818" y="5976"/>
                </a:lnTo>
                <a:lnTo>
                  <a:pt x="1401564" y="0"/>
                </a:lnTo>
                <a:lnTo>
                  <a:pt x="1411193" y="268372"/>
                </a:lnTo>
                <a:lnTo>
                  <a:pt x="0" y="26210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eaLnBrk="1" fontAlgn="auto" hangingPunct="1">
              <a:spcBef>
                <a:spcPts val="0"/>
              </a:spcBef>
              <a:spcAft>
                <a:spcPts val="0"/>
              </a:spcAft>
              <a:buClr>
                <a:srgbClr val="000000"/>
              </a:buClr>
              <a:buSzPts val="1400"/>
              <a:buFont typeface="Arial"/>
              <a:buNone/>
            </a:pPr>
            <a:endParaRPr sz="1400" kern="0">
              <a:solidFill>
                <a:srgbClr val="000000"/>
              </a:solidFill>
              <a:latin typeface="Arial"/>
              <a:ea typeface="Arial"/>
              <a:cs typeface="Arial"/>
              <a:sym typeface="Arial"/>
            </a:endParaRPr>
          </a:p>
        </p:txBody>
      </p:sp>
      <p:sp>
        <p:nvSpPr>
          <p:cNvPr id="31" name="Google Shape;31;p15"/>
          <p:cNvSpPr txBox="1"/>
          <p:nvPr/>
        </p:nvSpPr>
        <p:spPr>
          <a:xfrm>
            <a:off x="7972612" y="4943292"/>
            <a:ext cx="1171368" cy="184680"/>
          </a:xfrm>
          <a:prstGeom prst="rect">
            <a:avLst/>
          </a:prstGeom>
          <a:noFill/>
          <a:ln>
            <a:noFill/>
          </a:ln>
        </p:spPr>
        <p:txBody>
          <a:bodyPr spcFirstLastPara="1" wrap="square" lIns="91425" tIns="91425" rIns="91425" bIns="91425" anchor="ctr" anchorCtr="0">
            <a:noAutofit/>
          </a:bodyPr>
          <a:lstStyle/>
          <a:p>
            <a:pPr algn="ctr" eaLnBrk="1" fontAlgn="auto" hangingPunct="1">
              <a:spcBef>
                <a:spcPts val="0"/>
              </a:spcBef>
              <a:spcAft>
                <a:spcPts val="0"/>
              </a:spcAft>
              <a:buClr>
                <a:srgbClr val="000000"/>
              </a:buClr>
              <a:buSzPts val="1050"/>
              <a:buFont typeface="Arial"/>
              <a:buNone/>
            </a:pPr>
            <a:r>
              <a:rPr lang="en-US" sz="1050" b="1" kern="0">
                <a:solidFill>
                  <a:srgbClr val="FFFFFF"/>
                </a:solidFill>
                <a:latin typeface="Calibri"/>
                <a:ea typeface="Calibri"/>
                <a:cs typeface="Calibri"/>
                <a:sym typeface="Calibri"/>
              </a:rPr>
              <a:t>Dept of CSE, MIST</a:t>
            </a:r>
            <a:endParaRPr sz="1050" b="1" kern="0">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30343051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2"/>
        <p:cNvGrpSpPr/>
        <p:nvPr/>
      </p:nvGrpSpPr>
      <p:grpSpPr>
        <a:xfrm>
          <a:off x="0" y="0"/>
          <a:ext cx="0" cy="0"/>
          <a:chOff x="0" y="0"/>
          <a:chExt cx="0" cy="0"/>
        </a:xfrm>
      </p:grpSpPr>
      <p:sp>
        <p:nvSpPr>
          <p:cNvPr id="33" name="Google Shape;33;p16"/>
          <p:cNvSpPr txBox="1">
            <a:spLocks noGrp="1"/>
          </p:cNvSpPr>
          <p:nvPr>
            <p:ph type="body" idx="1"/>
          </p:nvPr>
        </p:nvSpPr>
        <p:spPr>
          <a:xfrm>
            <a:off x="822960" y="1384300"/>
            <a:ext cx="3703200" cy="3017400"/>
          </a:xfrm>
          <a:prstGeom prst="rect">
            <a:avLst/>
          </a:prstGeom>
          <a:noFill/>
          <a:ln>
            <a:noFill/>
          </a:ln>
        </p:spPr>
        <p:txBody>
          <a:bodyPr spcFirstLastPara="1" wrap="square" lIns="0" tIns="34275" rIns="0" bIns="34275" anchor="t" anchorCtr="0">
            <a:noAutofit/>
          </a:bodyPr>
          <a:lstStyle>
            <a:lvl1pPr marL="457200" lvl="0" indent="-317500" algn="l">
              <a:lnSpc>
                <a:spcPct val="90000"/>
              </a:lnSpc>
              <a:spcBef>
                <a:spcPts val="900"/>
              </a:spcBef>
              <a:spcAft>
                <a:spcPts val="0"/>
              </a:spcAft>
              <a:buSzPts val="1400"/>
              <a:buChar char=" "/>
              <a:defRPr/>
            </a:lvl1pPr>
            <a:lvl2pPr marL="914400" lvl="1" indent="-317500" algn="l">
              <a:lnSpc>
                <a:spcPct val="90000"/>
              </a:lnSpc>
              <a:spcBef>
                <a:spcPts val="200"/>
              </a:spcBef>
              <a:spcAft>
                <a:spcPts val="0"/>
              </a:spcAft>
              <a:buSzPts val="1400"/>
              <a:buChar char="◦"/>
              <a:defRPr/>
            </a:lvl2pPr>
            <a:lvl3pPr marL="1371600" lvl="2" indent="-317500" algn="l">
              <a:lnSpc>
                <a:spcPct val="90000"/>
              </a:lnSpc>
              <a:spcBef>
                <a:spcPts val="300"/>
              </a:spcBef>
              <a:spcAft>
                <a:spcPts val="0"/>
              </a:spcAft>
              <a:buSzPts val="1400"/>
              <a:buChar char="◦"/>
              <a:defRPr/>
            </a:lvl3pPr>
            <a:lvl4pPr marL="1828800" lvl="3" indent="-317500" algn="l">
              <a:lnSpc>
                <a:spcPct val="90000"/>
              </a:lnSpc>
              <a:spcBef>
                <a:spcPts val="300"/>
              </a:spcBef>
              <a:spcAft>
                <a:spcPts val="0"/>
              </a:spcAft>
              <a:buSzPts val="1400"/>
              <a:buChar char="◦"/>
              <a:defRPr/>
            </a:lvl4pPr>
            <a:lvl5pPr marL="2286000" lvl="4" indent="-317500" algn="l">
              <a:lnSpc>
                <a:spcPct val="90000"/>
              </a:lnSpc>
              <a:spcBef>
                <a:spcPts val="300"/>
              </a:spcBef>
              <a:spcAft>
                <a:spcPts val="0"/>
              </a:spcAft>
              <a:buSzPts val="1400"/>
              <a:buChar char="◦"/>
              <a:defRPr/>
            </a:lvl5pPr>
            <a:lvl6pPr marL="2743200" lvl="5" indent="-317500" algn="l">
              <a:lnSpc>
                <a:spcPct val="90000"/>
              </a:lnSpc>
              <a:spcBef>
                <a:spcPts val="300"/>
              </a:spcBef>
              <a:spcAft>
                <a:spcPts val="0"/>
              </a:spcAft>
              <a:buSzPts val="1400"/>
              <a:buChar char="◦"/>
              <a:defRPr/>
            </a:lvl6pPr>
            <a:lvl7pPr marL="3200400" lvl="6" indent="-317500" algn="l">
              <a:lnSpc>
                <a:spcPct val="90000"/>
              </a:lnSpc>
              <a:spcBef>
                <a:spcPts val="300"/>
              </a:spcBef>
              <a:spcAft>
                <a:spcPts val="0"/>
              </a:spcAft>
              <a:buSzPts val="1400"/>
              <a:buChar char="◦"/>
              <a:defRPr/>
            </a:lvl7pPr>
            <a:lvl8pPr marL="3657600" lvl="7" indent="-317500" algn="l">
              <a:lnSpc>
                <a:spcPct val="90000"/>
              </a:lnSpc>
              <a:spcBef>
                <a:spcPts val="300"/>
              </a:spcBef>
              <a:spcAft>
                <a:spcPts val="0"/>
              </a:spcAft>
              <a:buSzPts val="1400"/>
              <a:buChar char="◦"/>
              <a:defRPr/>
            </a:lvl8pPr>
            <a:lvl9pPr marL="4114800" lvl="8" indent="-317500" algn="l">
              <a:lnSpc>
                <a:spcPct val="90000"/>
              </a:lnSpc>
              <a:spcBef>
                <a:spcPts val="300"/>
              </a:spcBef>
              <a:spcAft>
                <a:spcPts val="300"/>
              </a:spcAft>
              <a:buSzPts val="1400"/>
              <a:buChar char="◦"/>
              <a:defRPr/>
            </a:lvl9pPr>
          </a:lstStyle>
          <a:p>
            <a:endParaRPr/>
          </a:p>
        </p:txBody>
      </p:sp>
      <p:sp>
        <p:nvSpPr>
          <p:cNvPr id="34" name="Google Shape;34;p16"/>
          <p:cNvSpPr txBox="1">
            <a:spLocks noGrp="1"/>
          </p:cNvSpPr>
          <p:nvPr>
            <p:ph type="body" idx="2"/>
          </p:nvPr>
        </p:nvSpPr>
        <p:spPr>
          <a:xfrm>
            <a:off x="4663440" y="1384301"/>
            <a:ext cx="3703200" cy="3017400"/>
          </a:xfrm>
          <a:prstGeom prst="rect">
            <a:avLst/>
          </a:prstGeom>
          <a:noFill/>
          <a:ln>
            <a:noFill/>
          </a:ln>
        </p:spPr>
        <p:txBody>
          <a:bodyPr spcFirstLastPara="1" wrap="square" lIns="0" tIns="34275" rIns="0" bIns="34275" anchor="t" anchorCtr="0">
            <a:noAutofit/>
          </a:bodyPr>
          <a:lstStyle>
            <a:lvl1pPr marL="457200" lvl="0" indent="-317500" algn="l">
              <a:lnSpc>
                <a:spcPct val="90000"/>
              </a:lnSpc>
              <a:spcBef>
                <a:spcPts val="900"/>
              </a:spcBef>
              <a:spcAft>
                <a:spcPts val="0"/>
              </a:spcAft>
              <a:buSzPts val="1400"/>
              <a:buChar char=" "/>
              <a:defRPr/>
            </a:lvl1pPr>
            <a:lvl2pPr marL="914400" lvl="1" indent="-317500" algn="l">
              <a:lnSpc>
                <a:spcPct val="90000"/>
              </a:lnSpc>
              <a:spcBef>
                <a:spcPts val="200"/>
              </a:spcBef>
              <a:spcAft>
                <a:spcPts val="0"/>
              </a:spcAft>
              <a:buSzPts val="1400"/>
              <a:buChar char="◦"/>
              <a:defRPr/>
            </a:lvl2pPr>
            <a:lvl3pPr marL="1371600" lvl="2" indent="-317500" algn="l">
              <a:lnSpc>
                <a:spcPct val="90000"/>
              </a:lnSpc>
              <a:spcBef>
                <a:spcPts val="300"/>
              </a:spcBef>
              <a:spcAft>
                <a:spcPts val="0"/>
              </a:spcAft>
              <a:buSzPts val="1400"/>
              <a:buChar char="◦"/>
              <a:defRPr/>
            </a:lvl3pPr>
            <a:lvl4pPr marL="1828800" lvl="3" indent="-317500" algn="l">
              <a:lnSpc>
                <a:spcPct val="90000"/>
              </a:lnSpc>
              <a:spcBef>
                <a:spcPts val="300"/>
              </a:spcBef>
              <a:spcAft>
                <a:spcPts val="0"/>
              </a:spcAft>
              <a:buSzPts val="1400"/>
              <a:buChar char="◦"/>
              <a:defRPr/>
            </a:lvl4pPr>
            <a:lvl5pPr marL="2286000" lvl="4" indent="-317500" algn="l">
              <a:lnSpc>
                <a:spcPct val="90000"/>
              </a:lnSpc>
              <a:spcBef>
                <a:spcPts val="300"/>
              </a:spcBef>
              <a:spcAft>
                <a:spcPts val="0"/>
              </a:spcAft>
              <a:buSzPts val="1400"/>
              <a:buChar char="◦"/>
              <a:defRPr/>
            </a:lvl5pPr>
            <a:lvl6pPr marL="2743200" lvl="5" indent="-317500" algn="l">
              <a:lnSpc>
                <a:spcPct val="90000"/>
              </a:lnSpc>
              <a:spcBef>
                <a:spcPts val="300"/>
              </a:spcBef>
              <a:spcAft>
                <a:spcPts val="0"/>
              </a:spcAft>
              <a:buSzPts val="1400"/>
              <a:buChar char="◦"/>
              <a:defRPr/>
            </a:lvl6pPr>
            <a:lvl7pPr marL="3200400" lvl="6" indent="-317500" algn="l">
              <a:lnSpc>
                <a:spcPct val="90000"/>
              </a:lnSpc>
              <a:spcBef>
                <a:spcPts val="300"/>
              </a:spcBef>
              <a:spcAft>
                <a:spcPts val="0"/>
              </a:spcAft>
              <a:buSzPts val="1400"/>
              <a:buChar char="◦"/>
              <a:defRPr/>
            </a:lvl7pPr>
            <a:lvl8pPr marL="3657600" lvl="7" indent="-317500" algn="l">
              <a:lnSpc>
                <a:spcPct val="90000"/>
              </a:lnSpc>
              <a:spcBef>
                <a:spcPts val="300"/>
              </a:spcBef>
              <a:spcAft>
                <a:spcPts val="0"/>
              </a:spcAft>
              <a:buSzPts val="1400"/>
              <a:buChar char="◦"/>
              <a:defRPr/>
            </a:lvl8pPr>
            <a:lvl9pPr marL="4114800" lvl="8" indent="-317500" algn="l">
              <a:lnSpc>
                <a:spcPct val="90000"/>
              </a:lnSpc>
              <a:spcBef>
                <a:spcPts val="300"/>
              </a:spcBef>
              <a:spcAft>
                <a:spcPts val="300"/>
              </a:spcAft>
              <a:buSzPts val="1400"/>
              <a:buChar char="◦"/>
              <a:defRPr/>
            </a:lvl9pPr>
          </a:lstStyle>
          <a:p>
            <a:endParaRPr/>
          </a:p>
        </p:txBody>
      </p:sp>
      <p:sp>
        <p:nvSpPr>
          <p:cNvPr id="35" name="Google Shape;35;p16"/>
          <p:cNvSpPr txBox="1"/>
          <p:nvPr/>
        </p:nvSpPr>
        <p:spPr>
          <a:xfrm>
            <a:off x="0" y="4866362"/>
            <a:ext cx="488515" cy="261610"/>
          </a:xfrm>
          <a:prstGeom prst="rect">
            <a:avLst/>
          </a:prstGeom>
          <a:noFill/>
          <a:ln>
            <a:noFill/>
          </a:ln>
        </p:spPr>
        <p:txBody>
          <a:bodyPr spcFirstLastPara="1" wrap="square" lIns="91425" tIns="45700" rIns="91425" bIns="45700" anchor="t" anchorCtr="0">
            <a:spAutoFit/>
          </a:bodyPr>
          <a:lstStyle/>
          <a:p>
            <a:pPr eaLnBrk="1" fontAlgn="auto" hangingPunct="1">
              <a:spcBef>
                <a:spcPts val="0"/>
              </a:spcBef>
              <a:spcAft>
                <a:spcPts val="0"/>
              </a:spcAft>
              <a:buClr>
                <a:srgbClr val="000000"/>
              </a:buClr>
              <a:buFont typeface="Arial"/>
              <a:buNone/>
            </a:pPr>
            <a:fld id="{00000000-1234-1234-1234-123412341234}" type="slidenum">
              <a:rPr lang="en-US" sz="1100" kern="0">
                <a:solidFill>
                  <a:srgbClr val="000000"/>
                </a:solidFill>
                <a:latin typeface="Arial"/>
                <a:ea typeface="Arial"/>
                <a:cs typeface="Arial"/>
                <a:sym typeface="Arial"/>
              </a:rPr>
              <a:pPr eaLnBrk="1" fontAlgn="auto" hangingPunct="1">
                <a:spcBef>
                  <a:spcPts val="0"/>
                </a:spcBef>
                <a:spcAft>
                  <a:spcPts val="0"/>
                </a:spcAft>
                <a:buClr>
                  <a:srgbClr val="000000"/>
                </a:buClr>
                <a:buFont typeface="Arial"/>
                <a:buNone/>
              </a:pPr>
              <a:t>‹#›</a:t>
            </a:fld>
            <a:endParaRPr sz="1400" kern="0">
              <a:solidFill>
                <a:srgbClr val="000000"/>
              </a:solidFill>
              <a:latin typeface="Arial"/>
              <a:ea typeface="Arial"/>
              <a:cs typeface="Arial"/>
              <a:sym typeface="Arial"/>
            </a:endParaRPr>
          </a:p>
        </p:txBody>
      </p:sp>
      <p:sp>
        <p:nvSpPr>
          <p:cNvPr id="36" name="Google Shape;36;p16"/>
          <p:cNvSpPr/>
          <p:nvPr/>
        </p:nvSpPr>
        <p:spPr>
          <a:xfrm>
            <a:off x="7871011" y="4922294"/>
            <a:ext cx="1281267" cy="227470"/>
          </a:xfrm>
          <a:custGeom>
            <a:avLst/>
            <a:gdLst/>
            <a:ahLst/>
            <a:cxnLst/>
            <a:rect l="l" t="t" r="r" b="b"/>
            <a:pathLst>
              <a:path w="1411193" h="268372" extrusionOk="0">
                <a:moveTo>
                  <a:pt x="0" y="262109"/>
                </a:moveTo>
                <a:lnTo>
                  <a:pt x="102818" y="5976"/>
                </a:lnTo>
                <a:lnTo>
                  <a:pt x="1401564" y="0"/>
                </a:lnTo>
                <a:lnTo>
                  <a:pt x="1411193" y="268372"/>
                </a:lnTo>
                <a:lnTo>
                  <a:pt x="0" y="26210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eaLnBrk="1" fontAlgn="auto" hangingPunct="1">
              <a:spcBef>
                <a:spcPts val="0"/>
              </a:spcBef>
              <a:spcAft>
                <a:spcPts val="0"/>
              </a:spcAft>
              <a:buClr>
                <a:srgbClr val="000000"/>
              </a:buClr>
              <a:buSzPts val="1400"/>
              <a:buFont typeface="Arial"/>
              <a:buNone/>
            </a:pPr>
            <a:endParaRPr sz="1400" kern="0">
              <a:solidFill>
                <a:srgbClr val="000000"/>
              </a:solidFill>
              <a:latin typeface="Arial"/>
              <a:ea typeface="Arial"/>
              <a:cs typeface="Arial"/>
              <a:sym typeface="Arial"/>
            </a:endParaRPr>
          </a:p>
        </p:txBody>
      </p:sp>
      <p:sp>
        <p:nvSpPr>
          <p:cNvPr id="37" name="Google Shape;37;p16"/>
          <p:cNvSpPr txBox="1"/>
          <p:nvPr/>
        </p:nvSpPr>
        <p:spPr>
          <a:xfrm>
            <a:off x="7972612" y="4943292"/>
            <a:ext cx="1171368" cy="184680"/>
          </a:xfrm>
          <a:prstGeom prst="rect">
            <a:avLst/>
          </a:prstGeom>
          <a:noFill/>
          <a:ln>
            <a:noFill/>
          </a:ln>
        </p:spPr>
        <p:txBody>
          <a:bodyPr spcFirstLastPara="1" wrap="square" lIns="91425" tIns="91425" rIns="91425" bIns="91425" anchor="ctr" anchorCtr="0">
            <a:noAutofit/>
          </a:bodyPr>
          <a:lstStyle/>
          <a:p>
            <a:pPr algn="ctr" eaLnBrk="1" fontAlgn="auto" hangingPunct="1">
              <a:spcBef>
                <a:spcPts val="0"/>
              </a:spcBef>
              <a:spcAft>
                <a:spcPts val="0"/>
              </a:spcAft>
              <a:buClr>
                <a:srgbClr val="000000"/>
              </a:buClr>
              <a:buSzPts val="1050"/>
              <a:buFont typeface="Arial"/>
              <a:buNone/>
            </a:pPr>
            <a:r>
              <a:rPr lang="en-US" sz="1050" b="1" kern="0">
                <a:solidFill>
                  <a:srgbClr val="FFFFFF"/>
                </a:solidFill>
                <a:latin typeface="Calibri"/>
                <a:ea typeface="Calibri"/>
                <a:cs typeface="Calibri"/>
                <a:sym typeface="Calibri"/>
              </a:rPr>
              <a:t>Dept of CSE, MIST</a:t>
            </a:r>
            <a:endParaRPr sz="1050" b="1" kern="0">
              <a:solidFill>
                <a:srgbClr val="FFFFFF"/>
              </a:solidFill>
              <a:latin typeface="Calibri"/>
              <a:ea typeface="Calibri"/>
              <a:cs typeface="Calibri"/>
              <a:sym typeface="Calibri"/>
            </a:endParaRPr>
          </a:p>
        </p:txBody>
      </p:sp>
      <p:cxnSp>
        <p:nvCxnSpPr>
          <p:cNvPr id="38" name="Google Shape;38;p16"/>
          <p:cNvCxnSpPr/>
          <p:nvPr/>
        </p:nvCxnSpPr>
        <p:spPr>
          <a:xfrm>
            <a:off x="238538" y="686262"/>
            <a:ext cx="8905461" cy="22985"/>
          </a:xfrm>
          <a:prstGeom prst="straightConnector1">
            <a:avLst/>
          </a:prstGeom>
          <a:noFill/>
          <a:ln w="19050" cap="flat" cmpd="sng">
            <a:solidFill>
              <a:srgbClr val="3BAD29"/>
            </a:solidFill>
            <a:prstDash val="solid"/>
            <a:round/>
            <a:headEnd type="none" w="med" len="med"/>
            <a:tailEnd type="none" w="med" len="med"/>
          </a:ln>
        </p:spPr>
      </p:cxnSp>
      <p:cxnSp>
        <p:nvCxnSpPr>
          <p:cNvPr id="39" name="Google Shape;39;p16"/>
          <p:cNvCxnSpPr/>
          <p:nvPr/>
        </p:nvCxnSpPr>
        <p:spPr>
          <a:xfrm>
            <a:off x="-1" y="739271"/>
            <a:ext cx="8905461" cy="22985"/>
          </a:xfrm>
          <a:prstGeom prst="straightConnector1">
            <a:avLst/>
          </a:prstGeom>
          <a:noFill/>
          <a:ln w="19050" cap="flat" cmpd="sng">
            <a:solidFill>
              <a:srgbClr val="FFFF00"/>
            </a:solidFill>
            <a:prstDash val="solid"/>
            <a:round/>
            <a:headEnd type="none" w="med" len="med"/>
            <a:tailEnd type="none" w="med" len="med"/>
          </a:ln>
        </p:spPr>
      </p:cxnSp>
      <p:sp>
        <p:nvSpPr>
          <p:cNvPr id="40" name="Google Shape;40;p16"/>
          <p:cNvSpPr/>
          <p:nvPr/>
        </p:nvSpPr>
        <p:spPr>
          <a:xfrm>
            <a:off x="1190708" y="107263"/>
            <a:ext cx="6745356" cy="461665"/>
          </a:xfrm>
          <a:prstGeom prst="rect">
            <a:avLst/>
          </a:prstGeom>
          <a:solidFill>
            <a:srgbClr val="00B0F0"/>
          </a:solidFill>
          <a:ln>
            <a:noFill/>
          </a:ln>
          <a:effectLst>
            <a:outerShdw blurRad="50800" dist="38100" dir="8100000" algn="tr" rotWithShape="0">
              <a:srgbClr val="000000">
                <a:alpha val="40000"/>
              </a:srgbClr>
            </a:outerShdw>
            <a:reflection stA="52000" endA="300" endPos="35000" sy="-100000" algn="bl" rotWithShape="0"/>
          </a:effectLst>
        </p:spPr>
        <p:txBody>
          <a:bodyPr spcFirstLastPara="1" wrap="square" lIns="91425" tIns="45700" rIns="91425" bIns="45700" anchor="t" anchorCtr="0">
            <a:spAutoFit/>
          </a:bodyPr>
          <a:lstStyle/>
          <a:p>
            <a:pPr algn="ctr" eaLnBrk="1" fontAlgn="auto" hangingPunct="1">
              <a:spcBef>
                <a:spcPts val="0"/>
              </a:spcBef>
              <a:spcAft>
                <a:spcPts val="0"/>
              </a:spcAft>
              <a:buClr>
                <a:srgbClr val="000000"/>
              </a:buClr>
              <a:buFont typeface="Arial"/>
              <a:buNone/>
            </a:pPr>
            <a:endParaRPr sz="2400" b="1" kern="0">
              <a:solidFill>
                <a:srgbClr val="000000"/>
              </a:solidFill>
              <a:latin typeface="Calibri"/>
              <a:ea typeface="Calibri"/>
              <a:cs typeface="Calibri"/>
              <a:sym typeface="Calibri"/>
            </a:endParaRPr>
          </a:p>
        </p:txBody>
      </p:sp>
      <p:sp>
        <p:nvSpPr>
          <p:cNvPr id="41" name="Google Shape;41;p16"/>
          <p:cNvSpPr txBox="1">
            <a:spLocks noGrp="1"/>
          </p:cNvSpPr>
          <p:nvPr>
            <p:ph type="title"/>
          </p:nvPr>
        </p:nvSpPr>
        <p:spPr>
          <a:xfrm>
            <a:off x="1280160" y="155763"/>
            <a:ext cx="6590851" cy="354777"/>
          </a:xfrm>
          <a:prstGeom prst="rect">
            <a:avLst/>
          </a:prstGeom>
          <a:noFill/>
          <a:ln>
            <a:noFill/>
          </a:ln>
        </p:spPr>
        <p:txBody>
          <a:bodyPr spcFirstLastPara="1" wrap="square" lIns="68575" tIns="34275" rIns="68575" bIns="34275" anchor="b" anchorCtr="0">
            <a:noAutofit/>
          </a:bodyPr>
          <a:lstStyle>
            <a:lvl1pPr marR="0" lvl="0" algn="ctr" rtl="0">
              <a:lnSpc>
                <a:spcPct val="85000"/>
              </a:lnSpc>
              <a:spcBef>
                <a:spcPts val="0"/>
              </a:spcBef>
              <a:spcAft>
                <a:spcPts val="0"/>
              </a:spcAft>
              <a:buClr>
                <a:srgbClr val="3F3F3F"/>
              </a:buClr>
              <a:buSzPts val="1400"/>
              <a:buFont typeface="Arial"/>
              <a:buNone/>
              <a:defRPr sz="2400" b="1"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42" name="Google Shape;42;p16" descr="Military Institute of Science and Technology - Wikipedia"/>
          <p:cNvPicPr preferRelativeResize="0"/>
          <p:nvPr/>
        </p:nvPicPr>
        <p:blipFill rotWithShape="1">
          <a:blip r:embed="rId2">
            <a:alphaModFix/>
          </a:blip>
          <a:srcRect/>
          <a:stretch/>
        </p:blipFill>
        <p:spPr>
          <a:xfrm>
            <a:off x="21521" y="12184"/>
            <a:ext cx="679529" cy="610738"/>
          </a:xfrm>
          <a:prstGeom prst="rect">
            <a:avLst/>
          </a:prstGeom>
          <a:noFill/>
          <a:ln>
            <a:noFill/>
          </a:ln>
        </p:spPr>
      </p:pic>
      <p:pic>
        <p:nvPicPr>
          <p:cNvPr id="43" name="Google Shape;43;p16"/>
          <p:cNvPicPr preferRelativeResize="0"/>
          <p:nvPr/>
        </p:nvPicPr>
        <p:blipFill rotWithShape="1">
          <a:blip r:embed="rId3">
            <a:alphaModFix/>
          </a:blip>
          <a:srcRect l="5349" r="13298"/>
          <a:stretch/>
        </p:blipFill>
        <p:spPr>
          <a:xfrm>
            <a:off x="8244850" y="42663"/>
            <a:ext cx="899130" cy="568731"/>
          </a:xfrm>
          <a:prstGeom prst="rect">
            <a:avLst/>
          </a:prstGeom>
          <a:noFill/>
          <a:ln>
            <a:noFill/>
          </a:ln>
        </p:spPr>
      </p:pic>
    </p:spTree>
    <p:extLst>
      <p:ext uri="{BB962C8B-B14F-4D97-AF65-F5344CB8AC3E}">
        <p14:creationId xmlns:p14="http://schemas.microsoft.com/office/powerpoint/2010/main" val="21214491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4"/>
        <p:cNvGrpSpPr/>
        <p:nvPr/>
      </p:nvGrpSpPr>
      <p:grpSpPr>
        <a:xfrm>
          <a:off x="0" y="0"/>
          <a:ext cx="0" cy="0"/>
          <a:chOff x="0" y="0"/>
          <a:chExt cx="0" cy="0"/>
        </a:xfrm>
      </p:grpSpPr>
      <p:sp>
        <p:nvSpPr>
          <p:cNvPr id="45" name="Google Shape;45;p17"/>
          <p:cNvSpPr txBox="1">
            <a:spLocks noGrp="1"/>
          </p:cNvSpPr>
          <p:nvPr>
            <p:ph type="body" idx="1"/>
          </p:nvPr>
        </p:nvSpPr>
        <p:spPr>
          <a:xfrm>
            <a:off x="822960" y="1384539"/>
            <a:ext cx="3703200" cy="552300"/>
          </a:xfrm>
          <a:prstGeom prst="rect">
            <a:avLst/>
          </a:prstGeom>
          <a:noFill/>
          <a:ln>
            <a:noFill/>
          </a:ln>
        </p:spPr>
        <p:txBody>
          <a:bodyPr spcFirstLastPara="1" wrap="square" lIns="68575" tIns="34275" rIns="68575" bIns="34275" anchor="ctr" anchorCtr="0">
            <a:noAutofit/>
          </a:bodyPr>
          <a:lstStyle>
            <a:lvl1pPr marL="457200" lvl="0" indent="-228600" algn="l">
              <a:lnSpc>
                <a:spcPct val="90000"/>
              </a:lnSpc>
              <a:spcBef>
                <a:spcPts val="900"/>
              </a:spcBef>
              <a:spcAft>
                <a:spcPts val="0"/>
              </a:spcAft>
              <a:buSzPts val="1500"/>
              <a:buNone/>
              <a:defRPr sz="1500" b="0" cap="none">
                <a:solidFill>
                  <a:schemeClr val="dk2"/>
                </a:solidFill>
              </a:defRPr>
            </a:lvl1pPr>
            <a:lvl2pPr marL="914400" lvl="1" indent="-228600" algn="l">
              <a:lnSpc>
                <a:spcPct val="90000"/>
              </a:lnSpc>
              <a:spcBef>
                <a:spcPts val="200"/>
              </a:spcBef>
              <a:spcAft>
                <a:spcPts val="0"/>
              </a:spcAft>
              <a:buSzPts val="1500"/>
              <a:buNone/>
              <a:defRPr sz="1500" b="1"/>
            </a:lvl2pPr>
            <a:lvl3pPr marL="1371600" lvl="2" indent="-228600" algn="l">
              <a:lnSpc>
                <a:spcPct val="90000"/>
              </a:lnSpc>
              <a:spcBef>
                <a:spcPts val="300"/>
              </a:spcBef>
              <a:spcAft>
                <a:spcPts val="0"/>
              </a:spcAft>
              <a:buSzPts val="1400"/>
              <a:buNone/>
              <a:defRPr sz="1400" b="1"/>
            </a:lvl3pPr>
            <a:lvl4pPr marL="1828800" lvl="3" indent="-228600" algn="l">
              <a:lnSpc>
                <a:spcPct val="90000"/>
              </a:lnSpc>
              <a:spcBef>
                <a:spcPts val="300"/>
              </a:spcBef>
              <a:spcAft>
                <a:spcPts val="0"/>
              </a:spcAft>
              <a:buSzPts val="1200"/>
              <a:buNone/>
              <a:defRPr sz="1200" b="1"/>
            </a:lvl4pPr>
            <a:lvl5pPr marL="2286000" lvl="4" indent="-228600" algn="l">
              <a:lnSpc>
                <a:spcPct val="90000"/>
              </a:lnSpc>
              <a:spcBef>
                <a:spcPts val="300"/>
              </a:spcBef>
              <a:spcAft>
                <a:spcPts val="0"/>
              </a:spcAft>
              <a:buSzPts val="1200"/>
              <a:buNone/>
              <a:defRPr sz="1200" b="1"/>
            </a:lvl5pPr>
            <a:lvl6pPr marL="2743200" lvl="5" indent="-228600" algn="l">
              <a:lnSpc>
                <a:spcPct val="90000"/>
              </a:lnSpc>
              <a:spcBef>
                <a:spcPts val="300"/>
              </a:spcBef>
              <a:spcAft>
                <a:spcPts val="0"/>
              </a:spcAft>
              <a:buSzPts val="1200"/>
              <a:buNone/>
              <a:defRPr sz="1200" b="1"/>
            </a:lvl6pPr>
            <a:lvl7pPr marL="3200400" lvl="6" indent="-228600" algn="l">
              <a:lnSpc>
                <a:spcPct val="90000"/>
              </a:lnSpc>
              <a:spcBef>
                <a:spcPts val="300"/>
              </a:spcBef>
              <a:spcAft>
                <a:spcPts val="0"/>
              </a:spcAft>
              <a:buSzPts val="1200"/>
              <a:buNone/>
              <a:defRPr sz="1200" b="1"/>
            </a:lvl7pPr>
            <a:lvl8pPr marL="3657600" lvl="7" indent="-228600" algn="l">
              <a:lnSpc>
                <a:spcPct val="90000"/>
              </a:lnSpc>
              <a:spcBef>
                <a:spcPts val="300"/>
              </a:spcBef>
              <a:spcAft>
                <a:spcPts val="0"/>
              </a:spcAft>
              <a:buSzPts val="1200"/>
              <a:buNone/>
              <a:defRPr sz="1200" b="1"/>
            </a:lvl8pPr>
            <a:lvl9pPr marL="4114800" lvl="8" indent="-228600" algn="l">
              <a:lnSpc>
                <a:spcPct val="90000"/>
              </a:lnSpc>
              <a:spcBef>
                <a:spcPts val="300"/>
              </a:spcBef>
              <a:spcAft>
                <a:spcPts val="300"/>
              </a:spcAft>
              <a:buSzPts val="1200"/>
              <a:buNone/>
              <a:defRPr sz="1200" b="1"/>
            </a:lvl9pPr>
          </a:lstStyle>
          <a:p>
            <a:endParaRPr/>
          </a:p>
        </p:txBody>
      </p:sp>
      <p:sp>
        <p:nvSpPr>
          <p:cNvPr id="46" name="Google Shape;46;p17"/>
          <p:cNvSpPr txBox="1">
            <a:spLocks noGrp="1"/>
          </p:cNvSpPr>
          <p:nvPr>
            <p:ph type="body" idx="2"/>
          </p:nvPr>
        </p:nvSpPr>
        <p:spPr>
          <a:xfrm>
            <a:off x="822960" y="1936751"/>
            <a:ext cx="3703200" cy="2465100"/>
          </a:xfrm>
          <a:prstGeom prst="rect">
            <a:avLst/>
          </a:prstGeom>
          <a:noFill/>
          <a:ln>
            <a:noFill/>
          </a:ln>
        </p:spPr>
        <p:txBody>
          <a:bodyPr spcFirstLastPara="1" wrap="square" lIns="0" tIns="34275" rIns="0" bIns="34275" anchor="t" anchorCtr="0">
            <a:noAutofit/>
          </a:bodyPr>
          <a:lstStyle>
            <a:lvl1pPr marL="457200" lvl="0" indent="-317500" algn="l">
              <a:lnSpc>
                <a:spcPct val="90000"/>
              </a:lnSpc>
              <a:spcBef>
                <a:spcPts val="900"/>
              </a:spcBef>
              <a:spcAft>
                <a:spcPts val="0"/>
              </a:spcAft>
              <a:buSzPts val="1400"/>
              <a:buChar char=" "/>
              <a:defRPr/>
            </a:lvl1pPr>
            <a:lvl2pPr marL="914400" lvl="1" indent="-317500" algn="l">
              <a:lnSpc>
                <a:spcPct val="90000"/>
              </a:lnSpc>
              <a:spcBef>
                <a:spcPts val="200"/>
              </a:spcBef>
              <a:spcAft>
                <a:spcPts val="0"/>
              </a:spcAft>
              <a:buSzPts val="1400"/>
              <a:buChar char="◦"/>
              <a:defRPr/>
            </a:lvl2pPr>
            <a:lvl3pPr marL="1371600" lvl="2" indent="-317500" algn="l">
              <a:lnSpc>
                <a:spcPct val="90000"/>
              </a:lnSpc>
              <a:spcBef>
                <a:spcPts val="300"/>
              </a:spcBef>
              <a:spcAft>
                <a:spcPts val="0"/>
              </a:spcAft>
              <a:buSzPts val="1400"/>
              <a:buChar char="◦"/>
              <a:defRPr/>
            </a:lvl3pPr>
            <a:lvl4pPr marL="1828800" lvl="3" indent="-317500" algn="l">
              <a:lnSpc>
                <a:spcPct val="90000"/>
              </a:lnSpc>
              <a:spcBef>
                <a:spcPts val="300"/>
              </a:spcBef>
              <a:spcAft>
                <a:spcPts val="0"/>
              </a:spcAft>
              <a:buSzPts val="1400"/>
              <a:buChar char="◦"/>
              <a:defRPr/>
            </a:lvl4pPr>
            <a:lvl5pPr marL="2286000" lvl="4" indent="-317500" algn="l">
              <a:lnSpc>
                <a:spcPct val="90000"/>
              </a:lnSpc>
              <a:spcBef>
                <a:spcPts val="300"/>
              </a:spcBef>
              <a:spcAft>
                <a:spcPts val="0"/>
              </a:spcAft>
              <a:buSzPts val="1400"/>
              <a:buChar char="◦"/>
              <a:defRPr/>
            </a:lvl5pPr>
            <a:lvl6pPr marL="2743200" lvl="5" indent="-317500" algn="l">
              <a:lnSpc>
                <a:spcPct val="90000"/>
              </a:lnSpc>
              <a:spcBef>
                <a:spcPts val="300"/>
              </a:spcBef>
              <a:spcAft>
                <a:spcPts val="0"/>
              </a:spcAft>
              <a:buSzPts val="1400"/>
              <a:buChar char="◦"/>
              <a:defRPr/>
            </a:lvl6pPr>
            <a:lvl7pPr marL="3200400" lvl="6" indent="-317500" algn="l">
              <a:lnSpc>
                <a:spcPct val="90000"/>
              </a:lnSpc>
              <a:spcBef>
                <a:spcPts val="300"/>
              </a:spcBef>
              <a:spcAft>
                <a:spcPts val="0"/>
              </a:spcAft>
              <a:buSzPts val="1400"/>
              <a:buChar char="◦"/>
              <a:defRPr/>
            </a:lvl7pPr>
            <a:lvl8pPr marL="3657600" lvl="7" indent="-317500" algn="l">
              <a:lnSpc>
                <a:spcPct val="90000"/>
              </a:lnSpc>
              <a:spcBef>
                <a:spcPts val="300"/>
              </a:spcBef>
              <a:spcAft>
                <a:spcPts val="0"/>
              </a:spcAft>
              <a:buSzPts val="1400"/>
              <a:buChar char="◦"/>
              <a:defRPr/>
            </a:lvl8pPr>
            <a:lvl9pPr marL="4114800" lvl="8" indent="-317500" algn="l">
              <a:lnSpc>
                <a:spcPct val="90000"/>
              </a:lnSpc>
              <a:spcBef>
                <a:spcPts val="300"/>
              </a:spcBef>
              <a:spcAft>
                <a:spcPts val="300"/>
              </a:spcAft>
              <a:buSzPts val="1400"/>
              <a:buChar char="◦"/>
              <a:defRPr/>
            </a:lvl9pPr>
          </a:lstStyle>
          <a:p>
            <a:endParaRPr/>
          </a:p>
        </p:txBody>
      </p:sp>
      <p:sp>
        <p:nvSpPr>
          <p:cNvPr id="47" name="Google Shape;47;p17"/>
          <p:cNvSpPr txBox="1">
            <a:spLocks noGrp="1"/>
          </p:cNvSpPr>
          <p:nvPr>
            <p:ph type="body" idx="3"/>
          </p:nvPr>
        </p:nvSpPr>
        <p:spPr>
          <a:xfrm>
            <a:off x="4663440" y="1384539"/>
            <a:ext cx="3703200" cy="552300"/>
          </a:xfrm>
          <a:prstGeom prst="rect">
            <a:avLst/>
          </a:prstGeom>
          <a:noFill/>
          <a:ln>
            <a:noFill/>
          </a:ln>
        </p:spPr>
        <p:txBody>
          <a:bodyPr spcFirstLastPara="1" wrap="square" lIns="68575" tIns="34275" rIns="68575" bIns="34275" anchor="ctr" anchorCtr="0">
            <a:noAutofit/>
          </a:bodyPr>
          <a:lstStyle>
            <a:lvl1pPr marL="457200" lvl="0" indent="-228600" algn="l">
              <a:lnSpc>
                <a:spcPct val="90000"/>
              </a:lnSpc>
              <a:spcBef>
                <a:spcPts val="900"/>
              </a:spcBef>
              <a:spcAft>
                <a:spcPts val="0"/>
              </a:spcAft>
              <a:buSzPts val="1500"/>
              <a:buNone/>
              <a:defRPr sz="1500" b="0" cap="none">
                <a:solidFill>
                  <a:schemeClr val="dk2"/>
                </a:solidFill>
              </a:defRPr>
            </a:lvl1pPr>
            <a:lvl2pPr marL="914400" lvl="1" indent="-228600" algn="l">
              <a:lnSpc>
                <a:spcPct val="90000"/>
              </a:lnSpc>
              <a:spcBef>
                <a:spcPts val="200"/>
              </a:spcBef>
              <a:spcAft>
                <a:spcPts val="0"/>
              </a:spcAft>
              <a:buSzPts val="1500"/>
              <a:buNone/>
              <a:defRPr sz="1500" b="1"/>
            </a:lvl2pPr>
            <a:lvl3pPr marL="1371600" lvl="2" indent="-228600" algn="l">
              <a:lnSpc>
                <a:spcPct val="90000"/>
              </a:lnSpc>
              <a:spcBef>
                <a:spcPts val="300"/>
              </a:spcBef>
              <a:spcAft>
                <a:spcPts val="0"/>
              </a:spcAft>
              <a:buSzPts val="1400"/>
              <a:buNone/>
              <a:defRPr sz="1400" b="1"/>
            </a:lvl3pPr>
            <a:lvl4pPr marL="1828800" lvl="3" indent="-228600" algn="l">
              <a:lnSpc>
                <a:spcPct val="90000"/>
              </a:lnSpc>
              <a:spcBef>
                <a:spcPts val="300"/>
              </a:spcBef>
              <a:spcAft>
                <a:spcPts val="0"/>
              </a:spcAft>
              <a:buSzPts val="1200"/>
              <a:buNone/>
              <a:defRPr sz="1200" b="1"/>
            </a:lvl4pPr>
            <a:lvl5pPr marL="2286000" lvl="4" indent="-228600" algn="l">
              <a:lnSpc>
                <a:spcPct val="90000"/>
              </a:lnSpc>
              <a:spcBef>
                <a:spcPts val="300"/>
              </a:spcBef>
              <a:spcAft>
                <a:spcPts val="0"/>
              </a:spcAft>
              <a:buSzPts val="1200"/>
              <a:buNone/>
              <a:defRPr sz="1200" b="1"/>
            </a:lvl5pPr>
            <a:lvl6pPr marL="2743200" lvl="5" indent="-228600" algn="l">
              <a:lnSpc>
                <a:spcPct val="90000"/>
              </a:lnSpc>
              <a:spcBef>
                <a:spcPts val="300"/>
              </a:spcBef>
              <a:spcAft>
                <a:spcPts val="0"/>
              </a:spcAft>
              <a:buSzPts val="1200"/>
              <a:buNone/>
              <a:defRPr sz="1200" b="1"/>
            </a:lvl6pPr>
            <a:lvl7pPr marL="3200400" lvl="6" indent="-228600" algn="l">
              <a:lnSpc>
                <a:spcPct val="90000"/>
              </a:lnSpc>
              <a:spcBef>
                <a:spcPts val="300"/>
              </a:spcBef>
              <a:spcAft>
                <a:spcPts val="0"/>
              </a:spcAft>
              <a:buSzPts val="1200"/>
              <a:buNone/>
              <a:defRPr sz="1200" b="1"/>
            </a:lvl7pPr>
            <a:lvl8pPr marL="3657600" lvl="7" indent="-228600" algn="l">
              <a:lnSpc>
                <a:spcPct val="90000"/>
              </a:lnSpc>
              <a:spcBef>
                <a:spcPts val="300"/>
              </a:spcBef>
              <a:spcAft>
                <a:spcPts val="0"/>
              </a:spcAft>
              <a:buSzPts val="1200"/>
              <a:buNone/>
              <a:defRPr sz="1200" b="1"/>
            </a:lvl8pPr>
            <a:lvl9pPr marL="4114800" lvl="8" indent="-228600" algn="l">
              <a:lnSpc>
                <a:spcPct val="90000"/>
              </a:lnSpc>
              <a:spcBef>
                <a:spcPts val="300"/>
              </a:spcBef>
              <a:spcAft>
                <a:spcPts val="300"/>
              </a:spcAft>
              <a:buSzPts val="1200"/>
              <a:buNone/>
              <a:defRPr sz="1200" b="1"/>
            </a:lvl9pPr>
          </a:lstStyle>
          <a:p>
            <a:endParaRPr/>
          </a:p>
        </p:txBody>
      </p:sp>
      <p:sp>
        <p:nvSpPr>
          <p:cNvPr id="48" name="Google Shape;48;p17"/>
          <p:cNvSpPr txBox="1">
            <a:spLocks noGrp="1"/>
          </p:cNvSpPr>
          <p:nvPr>
            <p:ph type="body" idx="4"/>
          </p:nvPr>
        </p:nvSpPr>
        <p:spPr>
          <a:xfrm>
            <a:off x="4663440" y="1936750"/>
            <a:ext cx="3703200" cy="2465100"/>
          </a:xfrm>
          <a:prstGeom prst="rect">
            <a:avLst/>
          </a:prstGeom>
          <a:noFill/>
          <a:ln>
            <a:noFill/>
          </a:ln>
        </p:spPr>
        <p:txBody>
          <a:bodyPr spcFirstLastPara="1" wrap="square" lIns="0" tIns="34275" rIns="0" bIns="34275" anchor="t" anchorCtr="0">
            <a:noAutofit/>
          </a:bodyPr>
          <a:lstStyle>
            <a:lvl1pPr marL="457200" lvl="0" indent="-317500" algn="l">
              <a:lnSpc>
                <a:spcPct val="90000"/>
              </a:lnSpc>
              <a:spcBef>
                <a:spcPts val="900"/>
              </a:spcBef>
              <a:spcAft>
                <a:spcPts val="0"/>
              </a:spcAft>
              <a:buSzPts val="1400"/>
              <a:buChar char=" "/>
              <a:defRPr/>
            </a:lvl1pPr>
            <a:lvl2pPr marL="914400" lvl="1" indent="-317500" algn="l">
              <a:lnSpc>
                <a:spcPct val="90000"/>
              </a:lnSpc>
              <a:spcBef>
                <a:spcPts val="200"/>
              </a:spcBef>
              <a:spcAft>
                <a:spcPts val="0"/>
              </a:spcAft>
              <a:buSzPts val="1400"/>
              <a:buChar char="◦"/>
              <a:defRPr/>
            </a:lvl2pPr>
            <a:lvl3pPr marL="1371600" lvl="2" indent="-317500" algn="l">
              <a:lnSpc>
                <a:spcPct val="90000"/>
              </a:lnSpc>
              <a:spcBef>
                <a:spcPts val="300"/>
              </a:spcBef>
              <a:spcAft>
                <a:spcPts val="0"/>
              </a:spcAft>
              <a:buSzPts val="1400"/>
              <a:buChar char="◦"/>
              <a:defRPr/>
            </a:lvl3pPr>
            <a:lvl4pPr marL="1828800" lvl="3" indent="-317500" algn="l">
              <a:lnSpc>
                <a:spcPct val="90000"/>
              </a:lnSpc>
              <a:spcBef>
                <a:spcPts val="300"/>
              </a:spcBef>
              <a:spcAft>
                <a:spcPts val="0"/>
              </a:spcAft>
              <a:buSzPts val="1400"/>
              <a:buChar char="◦"/>
              <a:defRPr/>
            </a:lvl4pPr>
            <a:lvl5pPr marL="2286000" lvl="4" indent="-317500" algn="l">
              <a:lnSpc>
                <a:spcPct val="90000"/>
              </a:lnSpc>
              <a:spcBef>
                <a:spcPts val="300"/>
              </a:spcBef>
              <a:spcAft>
                <a:spcPts val="0"/>
              </a:spcAft>
              <a:buSzPts val="1400"/>
              <a:buChar char="◦"/>
              <a:defRPr/>
            </a:lvl5pPr>
            <a:lvl6pPr marL="2743200" lvl="5" indent="-317500" algn="l">
              <a:lnSpc>
                <a:spcPct val="90000"/>
              </a:lnSpc>
              <a:spcBef>
                <a:spcPts val="300"/>
              </a:spcBef>
              <a:spcAft>
                <a:spcPts val="0"/>
              </a:spcAft>
              <a:buSzPts val="1400"/>
              <a:buChar char="◦"/>
              <a:defRPr/>
            </a:lvl6pPr>
            <a:lvl7pPr marL="3200400" lvl="6" indent="-317500" algn="l">
              <a:lnSpc>
                <a:spcPct val="90000"/>
              </a:lnSpc>
              <a:spcBef>
                <a:spcPts val="300"/>
              </a:spcBef>
              <a:spcAft>
                <a:spcPts val="0"/>
              </a:spcAft>
              <a:buSzPts val="1400"/>
              <a:buChar char="◦"/>
              <a:defRPr/>
            </a:lvl7pPr>
            <a:lvl8pPr marL="3657600" lvl="7" indent="-317500" algn="l">
              <a:lnSpc>
                <a:spcPct val="90000"/>
              </a:lnSpc>
              <a:spcBef>
                <a:spcPts val="300"/>
              </a:spcBef>
              <a:spcAft>
                <a:spcPts val="0"/>
              </a:spcAft>
              <a:buSzPts val="1400"/>
              <a:buChar char="◦"/>
              <a:defRPr/>
            </a:lvl8pPr>
            <a:lvl9pPr marL="4114800" lvl="8" indent="-317500" algn="l">
              <a:lnSpc>
                <a:spcPct val="90000"/>
              </a:lnSpc>
              <a:spcBef>
                <a:spcPts val="300"/>
              </a:spcBef>
              <a:spcAft>
                <a:spcPts val="300"/>
              </a:spcAft>
              <a:buSzPts val="1400"/>
              <a:buChar char="◦"/>
              <a:defRPr/>
            </a:lvl9pPr>
          </a:lstStyle>
          <a:p>
            <a:endParaRPr/>
          </a:p>
        </p:txBody>
      </p:sp>
      <p:pic>
        <p:nvPicPr>
          <p:cNvPr id="49" name="Google Shape;49;p17" descr="Military Institute of Science and Technology - Wikipedia"/>
          <p:cNvPicPr preferRelativeResize="0"/>
          <p:nvPr/>
        </p:nvPicPr>
        <p:blipFill rotWithShape="1">
          <a:blip r:embed="rId2">
            <a:alphaModFix/>
          </a:blip>
          <a:srcRect/>
          <a:stretch/>
        </p:blipFill>
        <p:spPr>
          <a:xfrm>
            <a:off x="13901" y="7531"/>
            <a:ext cx="671900" cy="602740"/>
          </a:xfrm>
          <a:prstGeom prst="rect">
            <a:avLst/>
          </a:prstGeom>
          <a:noFill/>
          <a:ln>
            <a:noFill/>
          </a:ln>
        </p:spPr>
      </p:pic>
      <p:sp>
        <p:nvSpPr>
          <p:cNvPr id="50" name="Google Shape;50;p17"/>
          <p:cNvSpPr txBox="1"/>
          <p:nvPr/>
        </p:nvSpPr>
        <p:spPr>
          <a:xfrm>
            <a:off x="0" y="4866362"/>
            <a:ext cx="488515" cy="261610"/>
          </a:xfrm>
          <a:prstGeom prst="rect">
            <a:avLst/>
          </a:prstGeom>
          <a:noFill/>
          <a:ln>
            <a:noFill/>
          </a:ln>
        </p:spPr>
        <p:txBody>
          <a:bodyPr spcFirstLastPara="1" wrap="square" lIns="91425" tIns="45700" rIns="91425" bIns="45700" anchor="t" anchorCtr="0">
            <a:spAutoFit/>
          </a:bodyPr>
          <a:lstStyle/>
          <a:p>
            <a:pPr eaLnBrk="1" fontAlgn="auto" hangingPunct="1">
              <a:spcBef>
                <a:spcPts val="0"/>
              </a:spcBef>
              <a:spcAft>
                <a:spcPts val="0"/>
              </a:spcAft>
              <a:buClr>
                <a:srgbClr val="000000"/>
              </a:buClr>
              <a:buFont typeface="Arial"/>
              <a:buNone/>
            </a:pPr>
            <a:fld id="{00000000-1234-1234-1234-123412341234}" type="slidenum">
              <a:rPr lang="en-US" sz="1100" kern="0">
                <a:solidFill>
                  <a:srgbClr val="000000"/>
                </a:solidFill>
                <a:latin typeface="Arial"/>
                <a:ea typeface="Arial"/>
                <a:cs typeface="Arial"/>
                <a:sym typeface="Arial"/>
              </a:rPr>
              <a:pPr eaLnBrk="1" fontAlgn="auto" hangingPunct="1">
                <a:spcBef>
                  <a:spcPts val="0"/>
                </a:spcBef>
                <a:spcAft>
                  <a:spcPts val="0"/>
                </a:spcAft>
                <a:buClr>
                  <a:srgbClr val="000000"/>
                </a:buClr>
                <a:buFont typeface="Arial"/>
                <a:buNone/>
              </a:pPr>
              <a:t>‹#›</a:t>
            </a:fld>
            <a:endParaRPr sz="1400" kern="0">
              <a:solidFill>
                <a:srgbClr val="000000"/>
              </a:solidFill>
              <a:latin typeface="Arial"/>
              <a:ea typeface="Arial"/>
              <a:cs typeface="Arial"/>
              <a:sym typeface="Arial"/>
            </a:endParaRPr>
          </a:p>
        </p:txBody>
      </p:sp>
      <p:pic>
        <p:nvPicPr>
          <p:cNvPr id="51" name="Google Shape;51;p17"/>
          <p:cNvPicPr preferRelativeResize="0"/>
          <p:nvPr/>
        </p:nvPicPr>
        <p:blipFill rotWithShape="1">
          <a:blip r:embed="rId3">
            <a:alphaModFix/>
          </a:blip>
          <a:srcRect l="5349" r="13298"/>
          <a:stretch/>
        </p:blipFill>
        <p:spPr>
          <a:xfrm>
            <a:off x="8214360" y="42663"/>
            <a:ext cx="929620" cy="588017"/>
          </a:xfrm>
          <a:prstGeom prst="rect">
            <a:avLst/>
          </a:prstGeom>
          <a:noFill/>
          <a:ln>
            <a:noFill/>
          </a:ln>
        </p:spPr>
      </p:pic>
      <p:sp>
        <p:nvSpPr>
          <p:cNvPr id="52" name="Google Shape;52;p17"/>
          <p:cNvSpPr/>
          <p:nvPr/>
        </p:nvSpPr>
        <p:spPr>
          <a:xfrm>
            <a:off x="7871011" y="4922294"/>
            <a:ext cx="1281267" cy="227470"/>
          </a:xfrm>
          <a:custGeom>
            <a:avLst/>
            <a:gdLst/>
            <a:ahLst/>
            <a:cxnLst/>
            <a:rect l="l" t="t" r="r" b="b"/>
            <a:pathLst>
              <a:path w="1411193" h="268372" extrusionOk="0">
                <a:moveTo>
                  <a:pt x="0" y="262109"/>
                </a:moveTo>
                <a:lnTo>
                  <a:pt x="102818" y="5976"/>
                </a:lnTo>
                <a:lnTo>
                  <a:pt x="1401564" y="0"/>
                </a:lnTo>
                <a:lnTo>
                  <a:pt x="1411193" y="268372"/>
                </a:lnTo>
                <a:lnTo>
                  <a:pt x="0" y="26210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eaLnBrk="1" fontAlgn="auto" hangingPunct="1">
              <a:spcBef>
                <a:spcPts val="0"/>
              </a:spcBef>
              <a:spcAft>
                <a:spcPts val="0"/>
              </a:spcAft>
              <a:buClr>
                <a:srgbClr val="000000"/>
              </a:buClr>
              <a:buSzPts val="1400"/>
              <a:buFont typeface="Arial"/>
              <a:buNone/>
            </a:pPr>
            <a:endParaRPr sz="1400" kern="0">
              <a:solidFill>
                <a:srgbClr val="000000"/>
              </a:solidFill>
              <a:latin typeface="Arial"/>
              <a:ea typeface="Arial"/>
              <a:cs typeface="Arial"/>
              <a:sym typeface="Arial"/>
            </a:endParaRPr>
          </a:p>
        </p:txBody>
      </p:sp>
      <p:sp>
        <p:nvSpPr>
          <p:cNvPr id="53" name="Google Shape;53;p17"/>
          <p:cNvSpPr txBox="1"/>
          <p:nvPr/>
        </p:nvSpPr>
        <p:spPr>
          <a:xfrm>
            <a:off x="7972612" y="4943292"/>
            <a:ext cx="1171368" cy="184680"/>
          </a:xfrm>
          <a:prstGeom prst="rect">
            <a:avLst/>
          </a:prstGeom>
          <a:noFill/>
          <a:ln>
            <a:noFill/>
          </a:ln>
        </p:spPr>
        <p:txBody>
          <a:bodyPr spcFirstLastPara="1" wrap="square" lIns="91425" tIns="91425" rIns="91425" bIns="91425" anchor="ctr" anchorCtr="0">
            <a:noAutofit/>
          </a:bodyPr>
          <a:lstStyle/>
          <a:p>
            <a:pPr algn="ctr" eaLnBrk="1" fontAlgn="auto" hangingPunct="1">
              <a:spcBef>
                <a:spcPts val="0"/>
              </a:spcBef>
              <a:spcAft>
                <a:spcPts val="0"/>
              </a:spcAft>
              <a:buClr>
                <a:srgbClr val="000000"/>
              </a:buClr>
              <a:buSzPts val="1050"/>
              <a:buFont typeface="Arial"/>
              <a:buNone/>
            </a:pPr>
            <a:r>
              <a:rPr lang="en-US" sz="1050" b="1" kern="0">
                <a:solidFill>
                  <a:srgbClr val="FFFFFF"/>
                </a:solidFill>
                <a:latin typeface="Calibri"/>
                <a:ea typeface="Calibri"/>
                <a:cs typeface="Calibri"/>
                <a:sym typeface="Calibri"/>
              </a:rPr>
              <a:t>Dept of CSE, MIST</a:t>
            </a:r>
            <a:endParaRPr sz="1050" b="1" kern="0">
              <a:solidFill>
                <a:srgbClr val="FFFFFF"/>
              </a:solidFill>
              <a:latin typeface="Calibri"/>
              <a:ea typeface="Calibri"/>
              <a:cs typeface="Calibri"/>
              <a:sym typeface="Calibri"/>
            </a:endParaRPr>
          </a:p>
        </p:txBody>
      </p:sp>
      <p:cxnSp>
        <p:nvCxnSpPr>
          <p:cNvPr id="54" name="Google Shape;54;p17"/>
          <p:cNvCxnSpPr/>
          <p:nvPr/>
        </p:nvCxnSpPr>
        <p:spPr>
          <a:xfrm>
            <a:off x="238538" y="686262"/>
            <a:ext cx="8905461" cy="22985"/>
          </a:xfrm>
          <a:prstGeom prst="straightConnector1">
            <a:avLst/>
          </a:prstGeom>
          <a:noFill/>
          <a:ln w="19050" cap="flat" cmpd="sng">
            <a:solidFill>
              <a:srgbClr val="3BAD29"/>
            </a:solidFill>
            <a:prstDash val="solid"/>
            <a:round/>
            <a:headEnd type="none" w="med" len="med"/>
            <a:tailEnd type="none" w="med" len="med"/>
          </a:ln>
        </p:spPr>
      </p:cxnSp>
      <p:cxnSp>
        <p:nvCxnSpPr>
          <p:cNvPr id="55" name="Google Shape;55;p17"/>
          <p:cNvCxnSpPr/>
          <p:nvPr/>
        </p:nvCxnSpPr>
        <p:spPr>
          <a:xfrm>
            <a:off x="-1" y="739271"/>
            <a:ext cx="8905461" cy="22985"/>
          </a:xfrm>
          <a:prstGeom prst="straightConnector1">
            <a:avLst/>
          </a:prstGeom>
          <a:noFill/>
          <a:ln w="19050" cap="flat" cmpd="sng">
            <a:solidFill>
              <a:srgbClr val="FFFF00"/>
            </a:solidFill>
            <a:prstDash val="solid"/>
            <a:round/>
            <a:headEnd type="none" w="med" len="med"/>
            <a:tailEnd type="none" w="med" len="med"/>
          </a:ln>
        </p:spPr>
      </p:cxnSp>
      <p:sp>
        <p:nvSpPr>
          <p:cNvPr id="56" name="Google Shape;56;p17"/>
          <p:cNvSpPr/>
          <p:nvPr/>
        </p:nvSpPr>
        <p:spPr>
          <a:xfrm>
            <a:off x="1190708" y="107263"/>
            <a:ext cx="6745356" cy="461665"/>
          </a:xfrm>
          <a:prstGeom prst="rect">
            <a:avLst/>
          </a:prstGeom>
          <a:solidFill>
            <a:srgbClr val="00B0F0"/>
          </a:solidFill>
          <a:ln>
            <a:noFill/>
          </a:ln>
          <a:effectLst>
            <a:outerShdw blurRad="50800" dist="38100" dir="8100000" algn="tr" rotWithShape="0">
              <a:srgbClr val="000000">
                <a:alpha val="40000"/>
              </a:srgbClr>
            </a:outerShdw>
            <a:reflection stA="52000" endA="300" endPos="35000" sy="-100000" algn="bl" rotWithShape="0"/>
          </a:effectLst>
        </p:spPr>
        <p:txBody>
          <a:bodyPr spcFirstLastPara="1" wrap="square" lIns="91425" tIns="45700" rIns="91425" bIns="45700" anchor="t" anchorCtr="0">
            <a:spAutoFit/>
          </a:bodyPr>
          <a:lstStyle/>
          <a:p>
            <a:pPr algn="ctr" eaLnBrk="1" fontAlgn="auto" hangingPunct="1">
              <a:spcBef>
                <a:spcPts val="0"/>
              </a:spcBef>
              <a:spcAft>
                <a:spcPts val="0"/>
              </a:spcAft>
              <a:buClr>
                <a:srgbClr val="000000"/>
              </a:buClr>
              <a:buFont typeface="Arial"/>
              <a:buNone/>
            </a:pPr>
            <a:endParaRPr sz="2400" b="1" kern="0">
              <a:solidFill>
                <a:srgbClr val="000000"/>
              </a:solidFill>
              <a:latin typeface="Calibri"/>
              <a:ea typeface="Calibri"/>
              <a:cs typeface="Calibri"/>
              <a:sym typeface="Calibri"/>
            </a:endParaRPr>
          </a:p>
        </p:txBody>
      </p:sp>
      <p:sp>
        <p:nvSpPr>
          <p:cNvPr id="57" name="Google Shape;57;p17"/>
          <p:cNvSpPr txBox="1">
            <a:spLocks noGrp="1"/>
          </p:cNvSpPr>
          <p:nvPr>
            <p:ph type="title"/>
          </p:nvPr>
        </p:nvSpPr>
        <p:spPr>
          <a:xfrm>
            <a:off x="1280160" y="155763"/>
            <a:ext cx="6590851" cy="354777"/>
          </a:xfrm>
          <a:prstGeom prst="rect">
            <a:avLst/>
          </a:prstGeom>
          <a:noFill/>
          <a:ln>
            <a:noFill/>
          </a:ln>
        </p:spPr>
        <p:txBody>
          <a:bodyPr spcFirstLastPara="1" wrap="square" lIns="68575" tIns="34275" rIns="68575" bIns="34275" anchor="b" anchorCtr="0">
            <a:noAutofit/>
          </a:bodyPr>
          <a:lstStyle>
            <a:lvl1pPr marR="0" lvl="0" algn="ctr" rtl="0">
              <a:lnSpc>
                <a:spcPct val="85000"/>
              </a:lnSpc>
              <a:spcBef>
                <a:spcPts val="0"/>
              </a:spcBef>
              <a:spcAft>
                <a:spcPts val="0"/>
              </a:spcAft>
              <a:buClr>
                <a:srgbClr val="3F3F3F"/>
              </a:buClr>
              <a:buSzPts val="1400"/>
              <a:buFont typeface="Arial"/>
              <a:buNone/>
              <a:defRPr sz="2400" b="1"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42027310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8"/>
        <p:cNvGrpSpPr/>
        <p:nvPr/>
      </p:nvGrpSpPr>
      <p:grpSpPr>
        <a:xfrm>
          <a:off x="0" y="0"/>
          <a:ext cx="0" cy="0"/>
          <a:chOff x="0" y="0"/>
          <a:chExt cx="0" cy="0"/>
        </a:xfrm>
      </p:grpSpPr>
      <p:sp>
        <p:nvSpPr>
          <p:cNvPr id="59" name="Google Shape;59;p18"/>
          <p:cNvSpPr txBox="1">
            <a:spLocks noGrp="1"/>
          </p:cNvSpPr>
          <p:nvPr>
            <p:ph type="title"/>
          </p:nvPr>
        </p:nvSpPr>
        <p:spPr>
          <a:xfrm>
            <a:off x="899150" y="27029"/>
            <a:ext cx="7543800" cy="590400"/>
          </a:xfrm>
          <a:prstGeom prst="rect">
            <a:avLst/>
          </a:prstGeom>
          <a:noFill/>
          <a:ln>
            <a:noFill/>
          </a:ln>
        </p:spPr>
        <p:txBody>
          <a:bodyPr spcFirstLastPara="1" wrap="square" lIns="68575" tIns="34275" rIns="68575" bIns="34275" anchor="b" anchorCtr="0">
            <a:noAutofit/>
          </a:bodyPr>
          <a:lstStyle>
            <a:lvl1pPr marR="0" lvl="0" algn="l" rtl="0">
              <a:lnSpc>
                <a:spcPct val="85000"/>
              </a:lnSpc>
              <a:spcBef>
                <a:spcPts val="0"/>
              </a:spcBef>
              <a:spcAft>
                <a:spcPts val="0"/>
              </a:spcAft>
              <a:buClr>
                <a:srgbClr val="3F3F3F"/>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 name="Google Shape;60;p18"/>
          <p:cNvSpPr txBox="1"/>
          <p:nvPr/>
        </p:nvSpPr>
        <p:spPr>
          <a:xfrm>
            <a:off x="0" y="4866362"/>
            <a:ext cx="488515" cy="261610"/>
          </a:xfrm>
          <a:prstGeom prst="rect">
            <a:avLst/>
          </a:prstGeom>
          <a:noFill/>
          <a:ln>
            <a:noFill/>
          </a:ln>
        </p:spPr>
        <p:txBody>
          <a:bodyPr spcFirstLastPara="1" wrap="square" lIns="91425" tIns="45700" rIns="91425" bIns="45700" anchor="t" anchorCtr="0">
            <a:spAutoFit/>
          </a:bodyPr>
          <a:lstStyle/>
          <a:p>
            <a:pPr eaLnBrk="1" fontAlgn="auto" hangingPunct="1">
              <a:spcBef>
                <a:spcPts val="0"/>
              </a:spcBef>
              <a:spcAft>
                <a:spcPts val="0"/>
              </a:spcAft>
              <a:buClr>
                <a:srgbClr val="000000"/>
              </a:buClr>
              <a:buFont typeface="Arial"/>
              <a:buNone/>
            </a:pPr>
            <a:fld id="{00000000-1234-1234-1234-123412341234}" type="slidenum">
              <a:rPr lang="en-US" sz="1100" kern="0">
                <a:solidFill>
                  <a:srgbClr val="000000"/>
                </a:solidFill>
                <a:latin typeface="Arial"/>
                <a:ea typeface="Arial"/>
                <a:cs typeface="Arial"/>
                <a:sym typeface="Arial"/>
              </a:rPr>
              <a:pPr eaLnBrk="1" fontAlgn="auto" hangingPunct="1">
                <a:spcBef>
                  <a:spcPts val="0"/>
                </a:spcBef>
                <a:spcAft>
                  <a:spcPts val="0"/>
                </a:spcAft>
                <a:buClr>
                  <a:srgbClr val="000000"/>
                </a:buClr>
                <a:buFont typeface="Arial"/>
                <a:buNone/>
              </a:pPr>
              <a:t>‹#›</a:t>
            </a:fld>
            <a:endParaRPr sz="1400" kern="0">
              <a:solidFill>
                <a:srgbClr val="000000"/>
              </a:solidFill>
              <a:latin typeface="Arial"/>
              <a:ea typeface="Arial"/>
              <a:cs typeface="Arial"/>
              <a:sym typeface="Arial"/>
            </a:endParaRPr>
          </a:p>
        </p:txBody>
      </p:sp>
      <p:sp>
        <p:nvSpPr>
          <p:cNvPr id="61" name="Google Shape;61;p18"/>
          <p:cNvSpPr/>
          <p:nvPr/>
        </p:nvSpPr>
        <p:spPr>
          <a:xfrm>
            <a:off x="7871011" y="4922294"/>
            <a:ext cx="1281267" cy="227470"/>
          </a:xfrm>
          <a:custGeom>
            <a:avLst/>
            <a:gdLst/>
            <a:ahLst/>
            <a:cxnLst/>
            <a:rect l="l" t="t" r="r" b="b"/>
            <a:pathLst>
              <a:path w="1411193" h="268372" extrusionOk="0">
                <a:moveTo>
                  <a:pt x="0" y="262109"/>
                </a:moveTo>
                <a:lnTo>
                  <a:pt x="102818" y="5976"/>
                </a:lnTo>
                <a:lnTo>
                  <a:pt x="1401564" y="0"/>
                </a:lnTo>
                <a:lnTo>
                  <a:pt x="1411193" y="268372"/>
                </a:lnTo>
                <a:lnTo>
                  <a:pt x="0" y="26210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eaLnBrk="1" fontAlgn="auto" hangingPunct="1">
              <a:spcBef>
                <a:spcPts val="0"/>
              </a:spcBef>
              <a:spcAft>
                <a:spcPts val="0"/>
              </a:spcAft>
              <a:buClr>
                <a:srgbClr val="000000"/>
              </a:buClr>
              <a:buSzPts val="1400"/>
              <a:buFont typeface="Arial"/>
              <a:buNone/>
            </a:pPr>
            <a:endParaRPr sz="1400" kern="0">
              <a:solidFill>
                <a:srgbClr val="000000"/>
              </a:solidFill>
              <a:latin typeface="Arial"/>
              <a:ea typeface="Arial"/>
              <a:cs typeface="Arial"/>
              <a:sym typeface="Arial"/>
            </a:endParaRPr>
          </a:p>
        </p:txBody>
      </p:sp>
      <p:sp>
        <p:nvSpPr>
          <p:cNvPr id="62" name="Google Shape;62;p18"/>
          <p:cNvSpPr txBox="1"/>
          <p:nvPr/>
        </p:nvSpPr>
        <p:spPr>
          <a:xfrm>
            <a:off x="7972612" y="4943292"/>
            <a:ext cx="1171368" cy="184680"/>
          </a:xfrm>
          <a:prstGeom prst="rect">
            <a:avLst/>
          </a:prstGeom>
          <a:noFill/>
          <a:ln>
            <a:noFill/>
          </a:ln>
        </p:spPr>
        <p:txBody>
          <a:bodyPr spcFirstLastPara="1" wrap="square" lIns="91425" tIns="91425" rIns="91425" bIns="91425" anchor="ctr" anchorCtr="0">
            <a:noAutofit/>
          </a:bodyPr>
          <a:lstStyle/>
          <a:p>
            <a:pPr algn="ctr" eaLnBrk="1" fontAlgn="auto" hangingPunct="1">
              <a:spcBef>
                <a:spcPts val="0"/>
              </a:spcBef>
              <a:spcAft>
                <a:spcPts val="0"/>
              </a:spcAft>
              <a:buClr>
                <a:srgbClr val="000000"/>
              </a:buClr>
              <a:buSzPts val="1050"/>
              <a:buFont typeface="Arial"/>
              <a:buNone/>
            </a:pPr>
            <a:r>
              <a:rPr lang="en-US" sz="1050" b="1" kern="0">
                <a:solidFill>
                  <a:srgbClr val="FFFFFF"/>
                </a:solidFill>
                <a:latin typeface="Calibri"/>
                <a:ea typeface="Calibri"/>
                <a:cs typeface="Calibri"/>
                <a:sym typeface="Calibri"/>
              </a:rPr>
              <a:t>Dept of CSE, MIST</a:t>
            </a:r>
            <a:endParaRPr sz="1050" b="1" kern="0">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3002016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84F11E-B6F5-4DF6-97DB-9954F4D905C6}" type="datetimeFigureOut">
              <a:rPr lang="en-US" smtClean="0"/>
              <a:t>9/5/2021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5CAF46-8336-4A4F-A4D8-210B03AAF97C}" type="slidenum">
              <a:rPr lang="en-US" smtClean="0"/>
              <a:t>‹#›</a:t>
            </a:fld>
            <a:endParaRPr lang="en-US"/>
          </a:p>
        </p:txBody>
      </p:sp>
    </p:spTree>
    <p:extLst>
      <p:ext uri="{BB962C8B-B14F-4D97-AF65-F5344CB8AC3E}">
        <p14:creationId xmlns:p14="http://schemas.microsoft.com/office/powerpoint/2010/main" val="23956832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63"/>
        <p:cNvGrpSpPr/>
        <p:nvPr/>
      </p:nvGrpSpPr>
      <p:grpSpPr>
        <a:xfrm>
          <a:off x="0" y="0"/>
          <a:ext cx="0" cy="0"/>
          <a:chOff x="0" y="0"/>
          <a:chExt cx="0" cy="0"/>
        </a:xfrm>
      </p:grpSpPr>
      <p:sp>
        <p:nvSpPr>
          <p:cNvPr id="64" name="Google Shape;64;p19"/>
          <p:cNvSpPr/>
          <p:nvPr/>
        </p:nvSpPr>
        <p:spPr>
          <a:xfrm>
            <a:off x="12" y="0"/>
            <a:ext cx="3038100" cy="5143500"/>
          </a:xfrm>
          <a:prstGeom prst="rect">
            <a:avLst/>
          </a:prstGeom>
          <a:solidFill>
            <a:schemeClr val="accent2"/>
          </a:solidFill>
          <a:ln>
            <a:noFill/>
          </a:ln>
        </p:spPr>
        <p:txBody>
          <a:bodyPr spcFirstLastPara="1" wrap="square" lIns="68575" tIns="68575" rIns="68575" bIns="68575" anchor="ctr" anchorCtr="0">
            <a:noAutofit/>
          </a:bodyPr>
          <a:lstStyle/>
          <a:p>
            <a:pPr eaLnBrk="1" fontAlgn="auto" hangingPunct="1">
              <a:spcBef>
                <a:spcPts val="0"/>
              </a:spcBef>
              <a:spcAft>
                <a:spcPts val="0"/>
              </a:spcAft>
              <a:buClr>
                <a:srgbClr val="000000"/>
              </a:buClr>
              <a:buSzPts val="1400"/>
              <a:buFont typeface="Arial"/>
              <a:buNone/>
            </a:pPr>
            <a:endParaRPr sz="1400" kern="0">
              <a:solidFill>
                <a:srgbClr val="000000"/>
              </a:solidFill>
              <a:latin typeface="Arial"/>
              <a:ea typeface="Arial"/>
              <a:cs typeface="Arial"/>
              <a:sym typeface="Arial"/>
            </a:endParaRPr>
          </a:p>
        </p:txBody>
      </p:sp>
      <p:sp>
        <p:nvSpPr>
          <p:cNvPr id="65" name="Google Shape;65;p19"/>
          <p:cNvSpPr/>
          <p:nvPr/>
        </p:nvSpPr>
        <p:spPr>
          <a:xfrm>
            <a:off x="3030053" y="0"/>
            <a:ext cx="48000" cy="5143500"/>
          </a:xfrm>
          <a:prstGeom prst="rect">
            <a:avLst/>
          </a:prstGeom>
          <a:solidFill>
            <a:schemeClr val="accent1"/>
          </a:solidFill>
          <a:ln>
            <a:noFill/>
          </a:ln>
        </p:spPr>
        <p:txBody>
          <a:bodyPr spcFirstLastPara="1" wrap="square" lIns="68575" tIns="68575" rIns="68575" bIns="68575" anchor="ctr" anchorCtr="0">
            <a:noAutofit/>
          </a:bodyPr>
          <a:lstStyle/>
          <a:p>
            <a:pPr eaLnBrk="1" fontAlgn="auto" hangingPunct="1">
              <a:spcBef>
                <a:spcPts val="0"/>
              </a:spcBef>
              <a:spcAft>
                <a:spcPts val="0"/>
              </a:spcAft>
              <a:buClr>
                <a:srgbClr val="000000"/>
              </a:buClr>
              <a:buSzPts val="1400"/>
              <a:buFont typeface="Arial"/>
              <a:buNone/>
            </a:pPr>
            <a:endParaRPr sz="1400" kern="0">
              <a:solidFill>
                <a:srgbClr val="000000"/>
              </a:solidFill>
              <a:latin typeface="Arial"/>
              <a:ea typeface="Arial"/>
              <a:cs typeface="Arial"/>
              <a:sym typeface="Arial"/>
            </a:endParaRPr>
          </a:p>
        </p:txBody>
      </p:sp>
      <p:sp>
        <p:nvSpPr>
          <p:cNvPr id="66" name="Google Shape;66;p19"/>
          <p:cNvSpPr txBox="1">
            <a:spLocks noGrp="1"/>
          </p:cNvSpPr>
          <p:nvPr>
            <p:ph type="title"/>
          </p:nvPr>
        </p:nvSpPr>
        <p:spPr>
          <a:xfrm>
            <a:off x="342900" y="445769"/>
            <a:ext cx="2400300" cy="1714500"/>
          </a:xfrm>
          <a:prstGeom prst="rect">
            <a:avLst/>
          </a:prstGeom>
          <a:noFill/>
          <a:ln>
            <a:noFill/>
          </a:ln>
        </p:spPr>
        <p:txBody>
          <a:bodyPr spcFirstLastPara="1" wrap="square" lIns="68575" tIns="34275" rIns="68575" bIns="34275" anchor="b" anchorCtr="0">
            <a:noAutofit/>
          </a:bodyPr>
          <a:lstStyle>
            <a:lvl1pPr marR="0" lvl="0" algn="l" rtl="0">
              <a:lnSpc>
                <a:spcPct val="85000"/>
              </a:lnSpc>
              <a:spcBef>
                <a:spcPts val="0"/>
              </a:spcBef>
              <a:spcAft>
                <a:spcPts val="0"/>
              </a:spcAft>
              <a:buClr>
                <a:srgbClr val="FFFFFF"/>
              </a:buClr>
              <a:buSzPts val="2700"/>
              <a:buFont typeface="Calibri"/>
              <a:buNone/>
              <a:defRPr sz="27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 name="Google Shape;67;p19"/>
          <p:cNvSpPr txBox="1">
            <a:spLocks noGrp="1"/>
          </p:cNvSpPr>
          <p:nvPr>
            <p:ph type="body" idx="1"/>
          </p:nvPr>
        </p:nvSpPr>
        <p:spPr>
          <a:xfrm>
            <a:off x="3600450" y="548640"/>
            <a:ext cx="4869300" cy="3943200"/>
          </a:xfrm>
          <a:prstGeom prst="rect">
            <a:avLst/>
          </a:prstGeom>
          <a:noFill/>
          <a:ln>
            <a:noFill/>
          </a:ln>
        </p:spPr>
        <p:txBody>
          <a:bodyPr spcFirstLastPara="1" wrap="square" lIns="0" tIns="34275" rIns="0" bIns="34275" anchor="t" anchorCtr="0">
            <a:noAutofit/>
          </a:bodyPr>
          <a:lstStyle>
            <a:lvl1pPr marL="457200" lvl="0" indent="-317500" algn="l">
              <a:lnSpc>
                <a:spcPct val="90000"/>
              </a:lnSpc>
              <a:spcBef>
                <a:spcPts val="900"/>
              </a:spcBef>
              <a:spcAft>
                <a:spcPts val="0"/>
              </a:spcAft>
              <a:buSzPts val="1400"/>
              <a:buChar char=" "/>
              <a:defRPr/>
            </a:lvl1pPr>
            <a:lvl2pPr marL="914400" lvl="1" indent="-317500" algn="l">
              <a:lnSpc>
                <a:spcPct val="90000"/>
              </a:lnSpc>
              <a:spcBef>
                <a:spcPts val="200"/>
              </a:spcBef>
              <a:spcAft>
                <a:spcPts val="0"/>
              </a:spcAft>
              <a:buSzPts val="1400"/>
              <a:buChar char="◦"/>
              <a:defRPr/>
            </a:lvl2pPr>
            <a:lvl3pPr marL="1371600" lvl="2" indent="-317500" algn="l">
              <a:lnSpc>
                <a:spcPct val="90000"/>
              </a:lnSpc>
              <a:spcBef>
                <a:spcPts val="300"/>
              </a:spcBef>
              <a:spcAft>
                <a:spcPts val="0"/>
              </a:spcAft>
              <a:buSzPts val="1400"/>
              <a:buChar char="◦"/>
              <a:defRPr/>
            </a:lvl3pPr>
            <a:lvl4pPr marL="1828800" lvl="3" indent="-317500" algn="l">
              <a:lnSpc>
                <a:spcPct val="90000"/>
              </a:lnSpc>
              <a:spcBef>
                <a:spcPts val="300"/>
              </a:spcBef>
              <a:spcAft>
                <a:spcPts val="0"/>
              </a:spcAft>
              <a:buSzPts val="1400"/>
              <a:buChar char="◦"/>
              <a:defRPr/>
            </a:lvl4pPr>
            <a:lvl5pPr marL="2286000" lvl="4" indent="-317500" algn="l">
              <a:lnSpc>
                <a:spcPct val="90000"/>
              </a:lnSpc>
              <a:spcBef>
                <a:spcPts val="300"/>
              </a:spcBef>
              <a:spcAft>
                <a:spcPts val="0"/>
              </a:spcAft>
              <a:buSzPts val="1400"/>
              <a:buChar char="◦"/>
              <a:defRPr/>
            </a:lvl5pPr>
            <a:lvl6pPr marL="2743200" lvl="5" indent="-317500" algn="l">
              <a:lnSpc>
                <a:spcPct val="90000"/>
              </a:lnSpc>
              <a:spcBef>
                <a:spcPts val="300"/>
              </a:spcBef>
              <a:spcAft>
                <a:spcPts val="0"/>
              </a:spcAft>
              <a:buSzPts val="1400"/>
              <a:buChar char="◦"/>
              <a:defRPr/>
            </a:lvl6pPr>
            <a:lvl7pPr marL="3200400" lvl="6" indent="-317500" algn="l">
              <a:lnSpc>
                <a:spcPct val="90000"/>
              </a:lnSpc>
              <a:spcBef>
                <a:spcPts val="300"/>
              </a:spcBef>
              <a:spcAft>
                <a:spcPts val="0"/>
              </a:spcAft>
              <a:buSzPts val="1400"/>
              <a:buChar char="◦"/>
              <a:defRPr/>
            </a:lvl7pPr>
            <a:lvl8pPr marL="3657600" lvl="7" indent="-317500" algn="l">
              <a:lnSpc>
                <a:spcPct val="90000"/>
              </a:lnSpc>
              <a:spcBef>
                <a:spcPts val="300"/>
              </a:spcBef>
              <a:spcAft>
                <a:spcPts val="0"/>
              </a:spcAft>
              <a:buSzPts val="1400"/>
              <a:buChar char="◦"/>
              <a:defRPr/>
            </a:lvl8pPr>
            <a:lvl9pPr marL="4114800" lvl="8" indent="-317500" algn="l">
              <a:lnSpc>
                <a:spcPct val="90000"/>
              </a:lnSpc>
              <a:spcBef>
                <a:spcPts val="300"/>
              </a:spcBef>
              <a:spcAft>
                <a:spcPts val="300"/>
              </a:spcAft>
              <a:buSzPts val="1400"/>
              <a:buChar char="◦"/>
              <a:defRPr/>
            </a:lvl9pPr>
          </a:lstStyle>
          <a:p>
            <a:endParaRPr/>
          </a:p>
        </p:txBody>
      </p:sp>
      <p:sp>
        <p:nvSpPr>
          <p:cNvPr id="68" name="Google Shape;68;p19"/>
          <p:cNvSpPr txBox="1">
            <a:spLocks noGrp="1"/>
          </p:cNvSpPr>
          <p:nvPr>
            <p:ph type="body" idx="2"/>
          </p:nvPr>
        </p:nvSpPr>
        <p:spPr>
          <a:xfrm>
            <a:off x="342900" y="2194560"/>
            <a:ext cx="2400300" cy="253440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900"/>
              </a:spcBef>
              <a:spcAft>
                <a:spcPts val="0"/>
              </a:spcAft>
              <a:buSzPts val="1100"/>
              <a:buNone/>
              <a:defRPr sz="1100">
                <a:solidFill>
                  <a:srgbClr val="FFFFFF"/>
                </a:solidFill>
              </a:defRPr>
            </a:lvl1pPr>
            <a:lvl2pPr marL="914400" lvl="1" indent="-228600" algn="l">
              <a:lnSpc>
                <a:spcPct val="90000"/>
              </a:lnSpc>
              <a:spcBef>
                <a:spcPts val="200"/>
              </a:spcBef>
              <a:spcAft>
                <a:spcPts val="0"/>
              </a:spcAft>
              <a:buSzPts val="900"/>
              <a:buNone/>
              <a:defRPr sz="900"/>
            </a:lvl2pPr>
            <a:lvl3pPr marL="1371600" lvl="2" indent="-228600" algn="l">
              <a:lnSpc>
                <a:spcPct val="90000"/>
              </a:lnSpc>
              <a:spcBef>
                <a:spcPts val="300"/>
              </a:spcBef>
              <a:spcAft>
                <a:spcPts val="0"/>
              </a:spcAft>
              <a:buSzPts val="800"/>
              <a:buNone/>
              <a:defRPr sz="800"/>
            </a:lvl3pPr>
            <a:lvl4pPr marL="1828800" lvl="3" indent="-228600" algn="l">
              <a:lnSpc>
                <a:spcPct val="90000"/>
              </a:lnSpc>
              <a:spcBef>
                <a:spcPts val="300"/>
              </a:spcBef>
              <a:spcAft>
                <a:spcPts val="0"/>
              </a:spcAft>
              <a:buSzPts val="700"/>
              <a:buNone/>
              <a:defRPr sz="700"/>
            </a:lvl4pPr>
            <a:lvl5pPr marL="2286000" lvl="4" indent="-228600" algn="l">
              <a:lnSpc>
                <a:spcPct val="90000"/>
              </a:lnSpc>
              <a:spcBef>
                <a:spcPts val="300"/>
              </a:spcBef>
              <a:spcAft>
                <a:spcPts val="0"/>
              </a:spcAft>
              <a:buSzPts val="700"/>
              <a:buNone/>
              <a:defRPr sz="700"/>
            </a:lvl5pPr>
            <a:lvl6pPr marL="2743200" lvl="5" indent="-228600" algn="l">
              <a:lnSpc>
                <a:spcPct val="90000"/>
              </a:lnSpc>
              <a:spcBef>
                <a:spcPts val="300"/>
              </a:spcBef>
              <a:spcAft>
                <a:spcPts val="0"/>
              </a:spcAft>
              <a:buSzPts val="700"/>
              <a:buNone/>
              <a:defRPr sz="700"/>
            </a:lvl6pPr>
            <a:lvl7pPr marL="3200400" lvl="6" indent="-228600" algn="l">
              <a:lnSpc>
                <a:spcPct val="90000"/>
              </a:lnSpc>
              <a:spcBef>
                <a:spcPts val="300"/>
              </a:spcBef>
              <a:spcAft>
                <a:spcPts val="0"/>
              </a:spcAft>
              <a:buSzPts val="700"/>
              <a:buNone/>
              <a:defRPr sz="700"/>
            </a:lvl7pPr>
            <a:lvl8pPr marL="3657600" lvl="7" indent="-228600" algn="l">
              <a:lnSpc>
                <a:spcPct val="90000"/>
              </a:lnSpc>
              <a:spcBef>
                <a:spcPts val="300"/>
              </a:spcBef>
              <a:spcAft>
                <a:spcPts val="0"/>
              </a:spcAft>
              <a:buSzPts val="700"/>
              <a:buNone/>
              <a:defRPr sz="700"/>
            </a:lvl8pPr>
            <a:lvl9pPr marL="4114800" lvl="8" indent="-228600" algn="l">
              <a:lnSpc>
                <a:spcPct val="90000"/>
              </a:lnSpc>
              <a:spcBef>
                <a:spcPts val="300"/>
              </a:spcBef>
              <a:spcAft>
                <a:spcPts val="300"/>
              </a:spcAft>
              <a:buSzPts val="700"/>
              <a:buNone/>
              <a:defRPr sz="700"/>
            </a:lvl9pPr>
          </a:lstStyle>
          <a:p>
            <a:endParaRPr/>
          </a:p>
        </p:txBody>
      </p:sp>
      <p:sp>
        <p:nvSpPr>
          <p:cNvPr id="69" name="Google Shape;69;p19"/>
          <p:cNvSpPr txBox="1"/>
          <p:nvPr/>
        </p:nvSpPr>
        <p:spPr>
          <a:xfrm>
            <a:off x="0" y="4866362"/>
            <a:ext cx="488515" cy="261610"/>
          </a:xfrm>
          <a:prstGeom prst="rect">
            <a:avLst/>
          </a:prstGeom>
          <a:noFill/>
          <a:ln>
            <a:noFill/>
          </a:ln>
        </p:spPr>
        <p:txBody>
          <a:bodyPr spcFirstLastPara="1" wrap="square" lIns="91425" tIns="45700" rIns="91425" bIns="45700" anchor="t" anchorCtr="0">
            <a:spAutoFit/>
          </a:bodyPr>
          <a:lstStyle/>
          <a:p>
            <a:pPr eaLnBrk="1" fontAlgn="auto" hangingPunct="1">
              <a:spcBef>
                <a:spcPts val="0"/>
              </a:spcBef>
              <a:spcAft>
                <a:spcPts val="0"/>
              </a:spcAft>
              <a:buClr>
                <a:srgbClr val="000000"/>
              </a:buClr>
              <a:buFont typeface="Arial"/>
              <a:buNone/>
            </a:pPr>
            <a:fld id="{00000000-1234-1234-1234-123412341234}" type="slidenum">
              <a:rPr lang="en-US" sz="1100" kern="0">
                <a:solidFill>
                  <a:srgbClr val="000000"/>
                </a:solidFill>
                <a:latin typeface="Arial"/>
                <a:ea typeface="Arial"/>
                <a:cs typeface="Arial"/>
                <a:sym typeface="Arial"/>
              </a:rPr>
              <a:pPr eaLnBrk="1" fontAlgn="auto" hangingPunct="1">
                <a:spcBef>
                  <a:spcPts val="0"/>
                </a:spcBef>
                <a:spcAft>
                  <a:spcPts val="0"/>
                </a:spcAft>
                <a:buClr>
                  <a:srgbClr val="000000"/>
                </a:buClr>
                <a:buFont typeface="Arial"/>
                <a:buNone/>
              </a:pPr>
              <a:t>‹#›</a:t>
            </a:fld>
            <a:endParaRPr sz="1400" kern="0">
              <a:solidFill>
                <a:srgbClr val="000000"/>
              </a:solidFill>
              <a:latin typeface="Arial"/>
              <a:ea typeface="Arial"/>
              <a:cs typeface="Arial"/>
              <a:sym typeface="Arial"/>
            </a:endParaRPr>
          </a:p>
        </p:txBody>
      </p:sp>
      <p:sp>
        <p:nvSpPr>
          <p:cNvPr id="70" name="Google Shape;70;p19"/>
          <p:cNvSpPr/>
          <p:nvPr/>
        </p:nvSpPr>
        <p:spPr>
          <a:xfrm>
            <a:off x="7871011" y="4922294"/>
            <a:ext cx="1281267" cy="227470"/>
          </a:xfrm>
          <a:custGeom>
            <a:avLst/>
            <a:gdLst/>
            <a:ahLst/>
            <a:cxnLst/>
            <a:rect l="l" t="t" r="r" b="b"/>
            <a:pathLst>
              <a:path w="1411193" h="268372" extrusionOk="0">
                <a:moveTo>
                  <a:pt x="0" y="262109"/>
                </a:moveTo>
                <a:lnTo>
                  <a:pt x="102818" y="5976"/>
                </a:lnTo>
                <a:lnTo>
                  <a:pt x="1401564" y="0"/>
                </a:lnTo>
                <a:lnTo>
                  <a:pt x="1411193" y="268372"/>
                </a:lnTo>
                <a:lnTo>
                  <a:pt x="0" y="26210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eaLnBrk="1" fontAlgn="auto" hangingPunct="1">
              <a:spcBef>
                <a:spcPts val="0"/>
              </a:spcBef>
              <a:spcAft>
                <a:spcPts val="0"/>
              </a:spcAft>
              <a:buClr>
                <a:srgbClr val="000000"/>
              </a:buClr>
              <a:buSzPts val="1400"/>
              <a:buFont typeface="Arial"/>
              <a:buNone/>
            </a:pPr>
            <a:endParaRPr sz="1400" kern="0">
              <a:solidFill>
                <a:srgbClr val="000000"/>
              </a:solidFill>
              <a:latin typeface="Arial"/>
              <a:ea typeface="Arial"/>
              <a:cs typeface="Arial"/>
              <a:sym typeface="Arial"/>
            </a:endParaRPr>
          </a:p>
        </p:txBody>
      </p:sp>
      <p:sp>
        <p:nvSpPr>
          <p:cNvPr id="71" name="Google Shape;71;p19"/>
          <p:cNvSpPr txBox="1"/>
          <p:nvPr/>
        </p:nvSpPr>
        <p:spPr>
          <a:xfrm>
            <a:off x="7972612" y="4943292"/>
            <a:ext cx="1171368" cy="184680"/>
          </a:xfrm>
          <a:prstGeom prst="rect">
            <a:avLst/>
          </a:prstGeom>
          <a:noFill/>
          <a:ln>
            <a:noFill/>
          </a:ln>
        </p:spPr>
        <p:txBody>
          <a:bodyPr spcFirstLastPara="1" wrap="square" lIns="91425" tIns="91425" rIns="91425" bIns="91425" anchor="ctr" anchorCtr="0">
            <a:noAutofit/>
          </a:bodyPr>
          <a:lstStyle/>
          <a:p>
            <a:pPr algn="ctr" eaLnBrk="1" fontAlgn="auto" hangingPunct="1">
              <a:spcBef>
                <a:spcPts val="0"/>
              </a:spcBef>
              <a:spcAft>
                <a:spcPts val="0"/>
              </a:spcAft>
              <a:buClr>
                <a:srgbClr val="000000"/>
              </a:buClr>
              <a:buSzPts val="1050"/>
              <a:buFont typeface="Arial"/>
              <a:buNone/>
            </a:pPr>
            <a:r>
              <a:rPr lang="en-US" sz="1050" b="1" kern="0">
                <a:solidFill>
                  <a:srgbClr val="FFFFFF"/>
                </a:solidFill>
                <a:latin typeface="Calibri"/>
                <a:ea typeface="Calibri"/>
                <a:cs typeface="Calibri"/>
                <a:sym typeface="Calibri"/>
              </a:rPr>
              <a:t>Dept of CSE, MIST</a:t>
            </a:r>
            <a:endParaRPr sz="1050" b="1" kern="0">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22984266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72"/>
        <p:cNvGrpSpPr/>
        <p:nvPr/>
      </p:nvGrpSpPr>
      <p:grpSpPr>
        <a:xfrm>
          <a:off x="0" y="0"/>
          <a:ext cx="0" cy="0"/>
          <a:chOff x="0" y="0"/>
          <a:chExt cx="0" cy="0"/>
        </a:xfrm>
      </p:grpSpPr>
      <p:sp>
        <p:nvSpPr>
          <p:cNvPr id="73" name="Google Shape;73;p20"/>
          <p:cNvSpPr/>
          <p:nvPr/>
        </p:nvSpPr>
        <p:spPr>
          <a:xfrm>
            <a:off x="0" y="3714750"/>
            <a:ext cx="9141600" cy="1428600"/>
          </a:xfrm>
          <a:prstGeom prst="rect">
            <a:avLst/>
          </a:prstGeom>
          <a:solidFill>
            <a:schemeClr val="accent2"/>
          </a:solidFill>
          <a:ln>
            <a:noFill/>
          </a:ln>
        </p:spPr>
        <p:txBody>
          <a:bodyPr spcFirstLastPara="1" wrap="square" lIns="68575" tIns="68575" rIns="68575" bIns="68575" anchor="ctr" anchorCtr="0">
            <a:noAutofit/>
          </a:bodyPr>
          <a:lstStyle/>
          <a:p>
            <a:pPr eaLnBrk="1" fontAlgn="auto" hangingPunct="1">
              <a:spcBef>
                <a:spcPts val="0"/>
              </a:spcBef>
              <a:spcAft>
                <a:spcPts val="0"/>
              </a:spcAft>
              <a:buClr>
                <a:srgbClr val="000000"/>
              </a:buClr>
              <a:buSzPts val="1400"/>
              <a:buFont typeface="Arial"/>
              <a:buNone/>
            </a:pPr>
            <a:endParaRPr sz="1400" kern="0">
              <a:solidFill>
                <a:srgbClr val="000000"/>
              </a:solidFill>
              <a:latin typeface="Arial"/>
              <a:ea typeface="Arial"/>
              <a:cs typeface="Arial"/>
              <a:sym typeface="Arial"/>
            </a:endParaRPr>
          </a:p>
        </p:txBody>
      </p:sp>
      <p:sp>
        <p:nvSpPr>
          <p:cNvPr id="74" name="Google Shape;74;p20"/>
          <p:cNvSpPr/>
          <p:nvPr/>
        </p:nvSpPr>
        <p:spPr>
          <a:xfrm>
            <a:off x="11" y="3686307"/>
            <a:ext cx="9141600" cy="48000"/>
          </a:xfrm>
          <a:prstGeom prst="rect">
            <a:avLst/>
          </a:prstGeom>
          <a:solidFill>
            <a:schemeClr val="accent1"/>
          </a:solidFill>
          <a:ln>
            <a:noFill/>
          </a:ln>
        </p:spPr>
        <p:txBody>
          <a:bodyPr spcFirstLastPara="1" wrap="square" lIns="68575" tIns="68575" rIns="68575" bIns="68575" anchor="ctr" anchorCtr="0">
            <a:noAutofit/>
          </a:bodyPr>
          <a:lstStyle/>
          <a:p>
            <a:pPr eaLnBrk="1" fontAlgn="auto" hangingPunct="1">
              <a:spcBef>
                <a:spcPts val="0"/>
              </a:spcBef>
              <a:spcAft>
                <a:spcPts val="0"/>
              </a:spcAft>
              <a:buClr>
                <a:srgbClr val="000000"/>
              </a:buClr>
              <a:buSzPts val="1400"/>
              <a:buFont typeface="Arial"/>
              <a:buNone/>
            </a:pPr>
            <a:endParaRPr sz="1400" kern="0">
              <a:solidFill>
                <a:srgbClr val="000000"/>
              </a:solidFill>
              <a:latin typeface="Arial"/>
              <a:ea typeface="Arial"/>
              <a:cs typeface="Arial"/>
              <a:sym typeface="Arial"/>
            </a:endParaRPr>
          </a:p>
        </p:txBody>
      </p:sp>
      <p:sp>
        <p:nvSpPr>
          <p:cNvPr id="75" name="Google Shape;75;p20"/>
          <p:cNvSpPr txBox="1">
            <a:spLocks noGrp="1"/>
          </p:cNvSpPr>
          <p:nvPr>
            <p:ph type="title"/>
          </p:nvPr>
        </p:nvSpPr>
        <p:spPr>
          <a:xfrm>
            <a:off x="822960" y="3806190"/>
            <a:ext cx="7585200" cy="617100"/>
          </a:xfrm>
          <a:prstGeom prst="rect">
            <a:avLst/>
          </a:prstGeom>
          <a:noFill/>
          <a:ln>
            <a:noFill/>
          </a:ln>
        </p:spPr>
        <p:txBody>
          <a:bodyPr spcFirstLastPara="1" wrap="square" lIns="68575" tIns="0" rIns="68575" bIns="0" anchor="b" anchorCtr="0">
            <a:noAutofit/>
          </a:bodyPr>
          <a:lstStyle>
            <a:lvl1pPr marR="0" lvl="0" algn="l" rtl="0">
              <a:lnSpc>
                <a:spcPct val="85000"/>
              </a:lnSpc>
              <a:spcBef>
                <a:spcPts val="0"/>
              </a:spcBef>
              <a:spcAft>
                <a:spcPts val="0"/>
              </a:spcAft>
              <a:buClr>
                <a:srgbClr val="FFFFFF"/>
              </a:buClr>
              <a:buSzPts val="2700"/>
              <a:buFont typeface="Calibri"/>
              <a:buNone/>
              <a:defRPr sz="27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 name="Google Shape;76;p20"/>
          <p:cNvSpPr>
            <a:spLocks noGrp="1"/>
          </p:cNvSpPr>
          <p:nvPr>
            <p:ph type="pic" idx="2"/>
          </p:nvPr>
        </p:nvSpPr>
        <p:spPr>
          <a:xfrm>
            <a:off x="11" y="0"/>
            <a:ext cx="9144000" cy="3686400"/>
          </a:xfrm>
          <a:prstGeom prst="rect">
            <a:avLst/>
          </a:prstGeom>
          <a:solidFill>
            <a:srgbClr val="BECAD4"/>
          </a:solidFill>
          <a:ln>
            <a:noFill/>
          </a:ln>
        </p:spPr>
        <p:txBody>
          <a:bodyPr spcFirstLastPara="1" wrap="square" lIns="342900" tIns="342900" rIns="0" bIns="34275" anchor="t" anchorCtr="0">
            <a:noAutofit/>
          </a:bodyPr>
          <a:lstStyle>
            <a:lvl1pPr marR="0" lvl="0" algn="l" rtl="0">
              <a:lnSpc>
                <a:spcPct val="90000"/>
              </a:lnSpc>
              <a:spcBef>
                <a:spcPts val="900"/>
              </a:spcBef>
              <a:spcAft>
                <a:spcPts val="0"/>
              </a:spcAft>
              <a:buClr>
                <a:schemeClr val="accent1"/>
              </a:buClr>
              <a:buSzPts val="2400"/>
              <a:buFont typeface="Calibri"/>
              <a:buNone/>
              <a:defRPr sz="2400" b="0" i="0" u="none" strike="noStrike" cap="none">
                <a:solidFill>
                  <a:srgbClr val="3F3F3F"/>
                </a:solidFill>
                <a:latin typeface="Calibri"/>
                <a:ea typeface="Calibri"/>
                <a:cs typeface="Calibri"/>
                <a:sym typeface="Calibri"/>
              </a:defRPr>
            </a:lvl1pPr>
            <a:lvl2pPr marR="0" lvl="1" algn="l" rtl="0">
              <a:lnSpc>
                <a:spcPct val="90000"/>
              </a:lnSpc>
              <a:spcBef>
                <a:spcPts val="200"/>
              </a:spcBef>
              <a:spcAft>
                <a:spcPts val="0"/>
              </a:spcAft>
              <a:buClr>
                <a:schemeClr val="accent1"/>
              </a:buClr>
              <a:buSzPts val="2100"/>
              <a:buFont typeface="Calibri"/>
              <a:buNone/>
              <a:defRPr sz="2100" b="0" i="0" u="none" strike="noStrike" cap="none">
                <a:solidFill>
                  <a:srgbClr val="3F3F3F"/>
                </a:solidFill>
                <a:latin typeface="Calibri"/>
                <a:ea typeface="Calibri"/>
                <a:cs typeface="Calibri"/>
                <a:sym typeface="Calibri"/>
              </a:defRPr>
            </a:lvl2pPr>
            <a:lvl3pPr marR="0" lvl="2" algn="l" rtl="0">
              <a:lnSpc>
                <a:spcPct val="90000"/>
              </a:lnSpc>
              <a:spcBef>
                <a:spcPts val="300"/>
              </a:spcBef>
              <a:spcAft>
                <a:spcPts val="0"/>
              </a:spcAft>
              <a:buClr>
                <a:schemeClr val="accent1"/>
              </a:buClr>
              <a:buSzPts val="1800"/>
              <a:buFont typeface="Calibri"/>
              <a:buNone/>
              <a:defRPr sz="1800" b="0" i="0" u="none" strike="noStrike" cap="none">
                <a:solidFill>
                  <a:srgbClr val="3F3F3F"/>
                </a:solidFill>
                <a:latin typeface="Calibri"/>
                <a:ea typeface="Calibri"/>
                <a:cs typeface="Calibri"/>
                <a:sym typeface="Calibri"/>
              </a:defRPr>
            </a:lvl3pPr>
            <a:lvl4pPr marR="0" lvl="3" algn="l" rtl="0">
              <a:lnSpc>
                <a:spcPct val="90000"/>
              </a:lnSpc>
              <a:spcBef>
                <a:spcPts val="300"/>
              </a:spcBef>
              <a:spcAft>
                <a:spcPts val="0"/>
              </a:spcAft>
              <a:buClr>
                <a:schemeClr val="accent1"/>
              </a:buClr>
              <a:buSzPts val="1500"/>
              <a:buFont typeface="Calibri"/>
              <a:buNone/>
              <a:defRPr sz="1500" b="0" i="0" u="none" strike="noStrike" cap="none">
                <a:solidFill>
                  <a:srgbClr val="3F3F3F"/>
                </a:solidFill>
                <a:latin typeface="Calibri"/>
                <a:ea typeface="Calibri"/>
                <a:cs typeface="Calibri"/>
                <a:sym typeface="Calibri"/>
              </a:defRPr>
            </a:lvl4pPr>
            <a:lvl5pPr marR="0" lvl="4" algn="l" rtl="0">
              <a:lnSpc>
                <a:spcPct val="90000"/>
              </a:lnSpc>
              <a:spcBef>
                <a:spcPts val="300"/>
              </a:spcBef>
              <a:spcAft>
                <a:spcPts val="0"/>
              </a:spcAft>
              <a:buClr>
                <a:schemeClr val="accent1"/>
              </a:buClr>
              <a:buSzPts val="1500"/>
              <a:buFont typeface="Calibri"/>
              <a:buNone/>
              <a:defRPr sz="1500" b="0" i="0" u="none" strike="noStrike" cap="none">
                <a:solidFill>
                  <a:srgbClr val="3F3F3F"/>
                </a:solidFill>
                <a:latin typeface="Calibri"/>
                <a:ea typeface="Calibri"/>
                <a:cs typeface="Calibri"/>
                <a:sym typeface="Calibri"/>
              </a:defRPr>
            </a:lvl5pPr>
            <a:lvl6pPr marR="0" lvl="5" algn="l" rtl="0">
              <a:lnSpc>
                <a:spcPct val="90000"/>
              </a:lnSpc>
              <a:spcBef>
                <a:spcPts val="300"/>
              </a:spcBef>
              <a:spcAft>
                <a:spcPts val="0"/>
              </a:spcAft>
              <a:buClr>
                <a:schemeClr val="accent1"/>
              </a:buClr>
              <a:buSzPts val="1500"/>
              <a:buFont typeface="Calibri"/>
              <a:buNone/>
              <a:defRPr sz="1500" b="0" i="0" u="none" strike="noStrike" cap="none">
                <a:solidFill>
                  <a:srgbClr val="3F3F3F"/>
                </a:solidFill>
                <a:latin typeface="Calibri"/>
                <a:ea typeface="Calibri"/>
                <a:cs typeface="Calibri"/>
                <a:sym typeface="Calibri"/>
              </a:defRPr>
            </a:lvl6pPr>
            <a:lvl7pPr marR="0" lvl="6" algn="l" rtl="0">
              <a:lnSpc>
                <a:spcPct val="90000"/>
              </a:lnSpc>
              <a:spcBef>
                <a:spcPts val="300"/>
              </a:spcBef>
              <a:spcAft>
                <a:spcPts val="0"/>
              </a:spcAft>
              <a:buClr>
                <a:schemeClr val="accent1"/>
              </a:buClr>
              <a:buSzPts val="1500"/>
              <a:buFont typeface="Calibri"/>
              <a:buNone/>
              <a:defRPr sz="1500" b="0" i="0" u="none" strike="noStrike" cap="none">
                <a:solidFill>
                  <a:srgbClr val="3F3F3F"/>
                </a:solidFill>
                <a:latin typeface="Calibri"/>
                <a:ea typeface="Calibri"/>
                <a:cs typeface="Calibri"/>
                <a:sym typeface="Calibri"/>
              </a:defRPr>
            </a:lvl7pPr>
            <a:lvl8pPr marR="0" lvl="7" algn="l" rtl="0">
              <a:lnSpc>
                <a:spcPct val="90000"/>
              </a:lnSpc>
              <a:spcBef>
                <a:spcPts val="300"/>
              </a:spcBef>
              <a:spcAft>
                <a:spcPts val="0"/>
              </a:spcAft>
              <a:buClr>
                <a:schemeClr val="accent1"/>
              </a:buClr>
              <a:buSzPts val="1500"/>
              <a:buFont typeface="Calibri"/>
              <a:buNone/>
              <a:defRPr sz="1500" b="0" i="0" u="none" strike="noStrike" cap="none">
                <a:solidFill>
                  <a:srgbClr val="3F3F3F"/>
                </a:solidFill>
                <a:latin typeface="Calibri"/>
                <a:ea typeface="Calibri"/>
                <a:cs typeface="Calibri"/>
                <a:sym typeface="Calibri"/>
              </a:defRPr>
            </a:lvl8pPr>
            <a:lvl9pPr marR="0" lvl="8" algn="l" rtl="0">
              <a:lnSpc>
                <a:spcPct val="90000"/>
              </a:lnSpc>
              <a:spcBef>
                <a:spcPts val="300"/>
              </a:spcBef>
              <a:spcAft>
                <a:spcPts val="300"/>
              </a:spcAft>
              <a:buClr>
                <a:schemeClr val="accent1"/>
              </a:buClr>
              <a:buSzPts val="1500"/>
              <a:buFont typeface="Calibri"/>
              <a:buNone/>
              <a:defRPr sz="1500" b="0" i="0" u="none" strike="noStrike" cap="none">
                <a:solidFill>
                  <a:srgbClr val="3F3F3F"/>
                </a:solidFill>
                <a:latin typeface="Calibri"/>
                <a:ea typeface="Calibri"/>
                <a:cs typeface="Calibri"/>
                <a:sym typeface="Calibri"/>
              </a:defRPr>
            </a:lvl9pPr>
          </a:lstStyle>
          <a:p>
            <a:endParaRPr/>
          </a:p>
        </p:txBody>
      </p:sp>
      <p:sp>
        <p:nvSpPr>
          <p:cNvPr id="77" name="Google Shape;77;p20"/>
          <p:cNvSpPr txBox="1">
            <a:spLocks noGrp="1"/>
          </p:cNvSpPr>
          <p:nvPr>
            <p:ph type="body" idx="1"/>
          </p:nvPr>
        </p:nvSpPr>
        <p:spPr>
          <a:xfrm>
            <a:off x="822960" y="4430268"/>
            <a:ext cx="7584900" cy="445800"/>
          </a:xfrm>
          <a:prstGeom prst="rect">
            <a:avLst/>
          </a:prstGeom>
          <a:noFill/>
          <a:ln>
            <a:noFill/>
          </a:ln>
        </p:spPr>
        <p:txBody>
          <a:bodyPr spcFirstLastPara="1" wrap="square" lIns="68575" tIns="0" rIns="68575" bIns="0" anchor="t" anchorCtr="0">
            <a:noAutofit/>
          </a:bodyPr>
          <a:lstStyle>
            <a:lvl1pPr marL="457200" lvl="0" indent="-228600" algn="l">
              <a:lnSpc>
                <a:spcPct val="90000"/>
              </a:lnSpc>
              <a:spcBef>
                <a:spcPts val="0"/>
              </a:spcBef>
              <a:spcAft>
                <a:spcPts val="0"/>
              </a:spcAft>
              <a:buSzPts val="1100"/>
              <a:buNone/>
              <a:defRPr sz="1100">
                <a:solidFill>
                  <a:srgbClr val="FFFFFF"/>
                </a:solidFill>
              </a:defRPr>
            </a:lvl1pPr>
            <a:lvl2pPr marL="914400" lvl="1" indent="-228600" algn="l">
              <a:lnSpc>
                <a:spcPct val="90000"/>
              </a:lnSpc>
              <a:spcBef>
                <a:spcPts val="500"/>
              </a:spcBef>
              <a:spcAft>
                <a:spcPts val="0"/>
              </a:spcAft>
              <a:buSzPts val="900"/>
              <a:buNone/>
              <a:defRPr sz="900"/>
            </a:lvl2pPr>
            <a:lvl3pPr marL="1371600" lvl="2" indent="-228600" algn="l">
              <a:lnSpc>
                <a:spcPct val="90000"/>
              </a:lnSpc>
              <a:spcBef>
                <a:spcPts val="300"/>
              </a:spcBef>
              <a:spcAft>
                <a:spcPts val="0"/>
              </a:spcAft>
              <a:buSzPts val="800"/>
              <a:buNone/>
              <a:defRPr sz="800"/>
            </a:lvl3pPr>
            <a:lvl4pPr marL="1828800" lvl="3" indent="-228600" algn="l">
              <a:lnSpc>
                <a:spcPct val="90000"/>
              </a:lnSpc>
              <a:spcBef>
                <a:spcPts val="300"/>
              </a:spcBef>
              <a:spcAft>
                <a:spcPts val="0"/>
              </a:spcAft>
              <a:buSzPts val="700"/>
              <a:buNone/>
              <a:defRPr sz="700"/>
            </a:lvl4pPr>
            <a:lvl5pPr marL="2286000" lvl="4" indent="-228600" algn="l">
              <a:lnSpc>
                <a:spcPct val="90000"/>
              </a:lnSpc>
              <a:spcBef>
                <a:spcPts val="300"/>
              </a:spcBef>
              <a:spcAft>
                <a:spcPts val="0"/>
              </a:spcAft>
              <a:buSzPts val="700"/>
              <a:buNone/>
              <a:defRPr sz="700"/>
            </a:lvl5pPr>
            <a:lvl6pPr marL="2743200" lvl="5" indent="-228600" algn="l">
              <a:lnSpc>
                <a:spcPct val="90000"/>
              </a:lnSpc>
              <a:spcBef>
                <a:spcPts val="300"/>
              </a:spcBef>
              <a:spcAft>
                <a:spcPts val="0"/>
              </a:spcAft>
              <a:buSzPts val="700"/>
              <a:buNone/>
              <a:defRPr sz="700"/>
            </a:lvl6pPr>
            <a:lvl7pPr marL="3200400" lvl="6" indent="-228600" algn="l">
              <a:lnSpc>
                <a:spcPct val="90000"/>
              </a:lnSpc>
              <a:spcBef>
                <a:spcPts val="300"/>
              </a:spcBef>
              <a:spcAft>
                <a:spcPts val="0"/>
              </a:spcAft>
              <a:buSzPts val="700"/>
              <a:buNone/>
              <a:defRPr sz="700"/>
            </a:lvl7pPr>
            <a:lvl8pPr marL="3657600" lvl="7" indent="-228600" algn="l">
              <a:lnSpc>
                <a:spcPct val="90000"/>
              </a:lnSpc>
              <a:spcBef>
                <a:spcPts val="300"/>
              </a:spcBef>
              <a:spcAft>
                <a:spcPts val="0"/>
              </a:spcAft>
              <a:buSzPts val="700"/>
              <a:buNone/>
              <a:defRPr sz="700"/>
            </a:lvl8pPr>
            <a:lvl9pPr marL="4114800" lvl="8" indent="-228600" algn="l">
              <a:lnSpc>
                <a:spcPct val="90000"/>
              </a:lnSpc>
              <a:spcBef>
                <a:spcPts val="300"/>
              </a:spcBef>
              <a:spcAft>
                <a:spcPts val="300"/>
              </a:spcAft>
              <a:buSzPts val="700"/>
              <a:buNone/>
              <a:defRPr sz="700"/>
            </a:lvl9pPr>
          </a:lstStyle>
          <a:p>
            <a:endParaRPr/>
          </a:p>
        </p:txBody>
      </p:sp>
      <p:sp>
        <p:nvSpPr>
          <p:cNvPr id="78" name="Google Shape;78;p20"/>
          <p:cNvSpPr txBox="1"/>
          <p:nvPr/>
        </p:nvSpPr>
        <p:spPr>
          <a:xfrm>
            <a:off x="0" y="4866362"/>
            <a:ext cx="488515" cy="261610"/>
          </a:xfrm>
          <a:prstGeom prst="rect">
            <a:avLst/>
          </a:prstGeom>
          <a:noFill/>
          <a:ln>
            <a:noFill/>
          </a:ln>
        </p:spPr>
        <p:txBody>
          <a:bodyPr spcFirstLastPara="1" wrap="square" lIns="91425" tIns="45700" rIns="91425" bIns="45700" anchor="t" anchorCtr="0">
            <a:spAutoFit/>
          </a:bodyPr>
          <a:lstStyle/>
          <a:p>
            <a:pPr eaLnBrk="1" fontAlgn="auto" hangingPunct="1">
              <a:spcBef>
                <a:spcPts val="0"/>
              </a:spcBef>
              <a:spcAft>
                <a:spcPts val="0"/>
              </a:spcAft>
              <a:buClr>
                <a:srgbClr val="000000"/>
              </a:buClr>
              <a:buFont typeface="Arial"/>
              <a:buNone/>
            </a:pPr>
            <a:fld id="{00000000-1234-1234-1234-123412341234}" type="slidenum">
              <a:rPr lang="en-US" sz="1100" kern="0">
                <a:solidFill>
                  <a:srgbClr val="000000"/>
                </a:solidFill>
                <a:latin typeface="Arial"/>
                <a:ea typeface="Arial"/>
                <a:cs typeface="Arial"/>
                <a:sym typeface="Arial"/>
              </a:rPr>
              <a:pPr eaLnBrk="1" fontAlgn="auto" hangingPunct="1">
                <a:spcBef>
                  <a:spcPts val="0"/>
                </a:spcBef>
                <a:spcAft>
                  <a:spcPts val="0"/>
                </a:spcAft>
                <a:buClr>
                  <a:srgbClr val="000000"/>
                </a:buClr>
                <a:buFont typeface="Arial"/>
                <a:buNone/>
              </a:pPr>
              <a:t>‹#›</a:t>
            </a:fld>
            <a:endParaRPr sz="1400" kern="0">
              <a:solidFill>
                <a:srgbClr val="000000"/>
              </a:solidFill>
              <a:latin typeface="Arial"/>
              <a:ea typeface="Arial"/>
              <a:cs typeface="Arial"/>
              <a:sym typeface="Arial"/>
            </a:endParaRPr>
          </a:p>
        </p:txBody>
      </p:sp>
      <p:sp>
        <p:nvSpPr>
          <p:cNvPr id="79" name="Google Shape;79;p20"/>
          <p:cNvSpPr/>
          <p:nvPr/>
        </p:nvSpPr>
        <p:spPr>
          <a:xfrm>
            <a:off x="7871011" y="4922294"/>
            <a:ext cx="1281267" cy="227470"/>
          </a:xfrm>
          <a:custGeom>
            <a:avLst/>
            <a:gdLst/>
            <a:ahLst/>
            <a:cxnLst/>
            <a:rect l="l" t="t" r="r" b="b"/>
            <a:pathLst>
              <a:path w="1411193" h="268372" extrusionOk="0">
                <a:moveTo>
                  <a:pt x="0" y="262109"/>
                </a:moveTo>
                <a:lnTo>
                  <a:pt x="102818" y="5976"/>
                </a:lnTo>
                <a:lnTo>
                  <a:pt x="1401564" y="0"/>
                </a:lnTo>
                <a:lnTo>
                  <a:pt x="1411193" y="268372"/>
                </a:lnTo>
                <a:lnTo>
                  <a:pt x="0" y="26210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eaLnBrk="1" fontAlgn="auto" hangingPunct="1">
              <a:spcBef>
                <a:spcPts val="0"/>
              </a:spcBef>
              <a:spcAft>
                <a:spcPts val="0"/>
              </a:spcAft>
              <a:buClr>
                <a:srgbClr val="000000"/>
              </a:buClr>
              <a:buSzPts val="1400"/>
              <a:buFont typeface="Arial"/>
              <a:buNone/>
            </a:pPr>
            <a:endParaRPr sz="1400" kern="0">
              <a:solidFill>
                <a:srgbClr val="000000"/>
              </a:solidFill>
              <a:latin typeface="Arial"/>
              <a:ea typeface="Arial"/>
              <a:cs typeface="Arial"/>
              <a:sym typeface="Arial"/>
            </a:endParaRPr>
          </a:p>
        </p:txBody>
      </p:sp>
      <p:sp>
        <p:nvSpPr>
          <p:cNvPr id="80" name="Google Shape;80;p20"/>
          <p:cNvSpPr txBox="1"/>
          <p:nvPr/>
        </p:nvSpPr>
        <p:spPr>
          <a:xfrm>
            <a:off x="7972612" y="4943292"/>
            <a:ext cx="1171368" cy="184680"/>
          </a:xfrm>
          <a:prstGeom prst="rect">
            <a:avLst/>
          </a:prstGeom>
          <a:noFill/>
          <a:ln>
            <a:noFill/>
          </a:ln>
        </p:spPr>
        <p:txBody>
          <a:bodyPr spcFirstLastPara="1" wrap="square" lIns="91425" tIns="91425" rIns="91425" bIns="91425" anchor="ctr" anchorCtr="0">
            <a:noAutofit/>
          </a:bodyPr>
          <a:lstStyle/>
          <a:p>
            <a:pPr algn="ctr" eaLnBrk="1" fontAlgn="auto" hangingPunct="1">
              <a:spcBef>
                <a:spcPts val="0"/>
              </a:spcBef>
              <a:spcAft>
                <a:spcPts val="0"/>
              </a:spcAft>
              <a:buClr>
                <a:srgbClr val="000000"/>
              </a:buClr>
              <a:buSzPts val="1050"/>
              <a:buFont typeface="Arial"/>
              <a:buNone/>
            </a:pPr>
            <a:r>
              <a:rPr lang="en-US" sz="1050" b="1" kern="0">
                <a:solidFill>
                  <a:srgbClr val="FFFFFF"/>
                </a:solidFill>
                <a:latin typeface="Calibri"/>
                <a:ea typeface="Calibri"/>
                <a:cs typeface="Calibri"/>
                <a:sym typeface="Calibri"/>
              </a:rPr>
              <a:t>Dept of CSE, MIST</a:t>
            </a:r>
            <a:endParaRPr sz="1050" b="1" kern="0">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10847012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81"/>
        <p:cNvGrpSpPr/>
        <p:nvPr/>
      </p:nvGrpSpPr>
      <p:grpSpPr>
        <a:xfrm>
          <a:off x="0" y="0"/>
          <a:ext cx="0" cy="0"/>
          <a:chOff x="0" y="0"/>
          <a:chExt cx="0" cy="0"/>
        </a:xfrm>
      </p:grpSpPr>
      <p:sp>
        <p:nvSpPr>
          <p:cNvPr id="82" name="Google Shape;82;p21"/>
          <p:cNvSpPr txBox="1">
            <a:spLocks noGrp="1"/>
          </p:cNvSpPr>
          <p:nvPr>
            <p:ph type="body" idx="1"/>
          </p:nvPr>
        </p:nvSpPr>
        <p:spPr>
          <a:xfrm rot="5400000">
            <a:off x="3086160" y="-878900"/>
            <a:ext cx="3017400" cy="7543800"/>
          </a:xfrm>
          <a:prstGeom prst="rect">
            <a:avLst/>
          </a:prstGeom>
          <a:noFill/>
          <a:ln>
            <a:noFill/>
          </a:ln>
        </p:spPr>
        <p:txBody>
          <a:bodyPr spcFirstLastPara="1" wrap="square" lIns="34275" tIns="0" rIns="34275" bIns="0" anchor="t" anchorCtr="0">
            <a:noAutofit/>
          </a:bodyPr>
          <a:lstStyle>
            <a:lvl1pPr marL="457200" lvl="0" indent="-317500" algn="l">
              <a:lnSpc>
                <a:spcPct val="90000"/>
              </a:lnSpc>
              <a:spcBef>
                <a:spcPts val="900"/>
              </a:spcBef>
              <a:spcAft>
                <a:spcPts val="0"/>
              </a:spcAft>
              <a:buSzPts val="1400"/>
              <a:buChar char=" "/>
              <a:defRPr/>
            </a:lvl1pPr>
            <a:lvl2pPr marL="914400" lvl="1" indent="-317500" algn="l">
              <a:lnSpc>
                <a:spcPct val="90000"/>
              </a:lnSpc>
              <a:spcBef>
                <a:spcPts val="200"/>
              </a:spcBef>
              <a:spcAft>
                <a:spcPts val="0"/>
              </a:spcAft>
              <a:buSzPts val="1400"/>
              <a:buChar char="◦"/>
              <a:defRPr/>
            </a:lvl2pPr>
            <a:lvl3pPr marL="1371600" lvl="2" indent="-317500" algn="l">
              <a:lnSpc>
                <a:spcPct val="90000"/>
              </a:lnSpc>
              <a:spcBef>
                <a:spcPts val="300"/>
              </a:spcBef>
              <a:spcAft>
                <a:spcPts val="0"/>
              </a:spcAft>
              <a:buSzPts val="1400"/>
              <a:buChar char="◦"/>
              <a:defRPr/>
            </a:lvl3pPr>
            <a:lvl4pPr marL="1828800" lvl="3" indent="-317500" algn="l">
              <a:lnSpc>
                <a:spcPct val="90000"/>
              </a:lnSpc>
              <a:spcBef>
                <a:spcPts val="300"/>
              </a:spcBef>
              <a:spcAft>
                <a:spcPts val="0"/>
              </a:spcAft>
              <a:buSzPts val="1400"/>
              <a:buChar char="◦"/>
              <a:defRPr/>
            </a:lvl4pPr>
            <a:lvl5pPr marL="2286000" lvl="4" indent="-317500" algn="l">
              <a:lnSpc>
                <a:spcPct val="90000"/>
              </a:lnSpc>
              <a:spcBef>
                <a:spcPts val="300"/>
              </a:spcBef>
              <a:spcAft>
                <a:spcPts val="0"/>
              </a:spcAft>
              <a:buSzPts val="1400"/>
              <a:buChar char="◦"/>
              <a:defRPr/>
            </a:lvl5pPr>
            <a:lvl6pPr marL="2743200" lvl="5" indent="-317500" algn="l">
              <a:lnSpc>
                <a:spcPct val="90000"/>
              </a:lnSpc>
              <a:spcBef>
                <a:spcPts val="300"/>
              </a:spcBef>
              <a:spcAft>
                <a:spcPts val="0"/>
              </a:spcAft>
              <a:buSzPts val="1400"/>
              <a:buChar char="◦"/>
              <a:defRPr/>
            </a:lvl6pPr>
            <a:lvl7pPr marL="3200400" lvl="6" indent="-317500" algn="l">
              <a:lnSpc>
                <a:spcPct val="90000"/>
              </a:lnSpc>
              <a:spcBef>
                <a:spcPts val="300"/>
              </a:spcBef>
              <a:spcAft>
                <a:spcPts val="0"/>
              </a:spcAft>
              <a:buSzPts val="1400"/>
              <a:buChar char="◦"/>
              <a:defRPr/>
            </a:lvl7pPr>
            <a:lvl8pPr marL="3657600" lvl="7" indent="-317500" algn="l">
              <a:lnSpc>
                <a:spcPct val="90000"/>
              </a:lnSpc>
              <a:spcBef>
                <a:spcPts val="300"/>
              </a:spcBef>
              <a:spcAft>
                <a:spcPts val="0"/>
              </a:spcAft>
              <a:buSzPts val="1400"/>
              <a:buChar char="◦"/>
              <a:defRPr/>
            </a:lvl8pPr>
            <a:lvl9pPr marL="4114800" lvl="8" indent="-317500" algn="l">
              <a:lnSpc>
                <a:spcPct val="90000"/>
              </a:lnSpc>
              <a:spcBef>
                <a:spcPts val="300"/>
              </a:spcBef>
              <a:spcAft>
                <a:spcPts val="300"/>
              </a:spcAft>
              <a:buSzPts val="1400"/>
              <a:buChar char="◦"/>
              <a:defRPr/>
            </a:lvl9pPr>
          </a:lstStyle>
          <a:p>
            <a:endParaRPr/>
          </a:p>
        </p:txBody>
      </p:sp>
      <p:sp>
        <p:nvSpPr>
          <p:cNvPr id="83" name="Google Shape;83;p21"/>
          <p:cNvSpPr txBox="1">
            <a:spLocks noGrp="1"/>
          </p:cNvSpPr>
          <p:nvPr>
            <p:ph type="title"/>
          </p:nvPr>
        </p:nvSpPr>
        <p:spPr>
          <a:xfrm>
            <a:off x="899150" y="27029"/>
            <a:ext cx="7543800" cy="590400"/>
          </a:xfrm>
          <a:prstGeom prst="rect">
            <a:avLst/>
          </a:prstGeom>
          <a:noFill/>
          <a:ln>
            <a:noFill/>
          </a:ln>
        </p:spPr>
        <p:txBody>
          <a:bodyPr spcFirstLastPara="1" wrap="square" lIns="68575" tIns="34275" rIns="68575" bIns="34275" anchor="b" anchorCtr="0">
            <a:noAutofit/>
          </a:bodyPr>
          <a:lstStyle>
            <a:lvl1pPr marR="0" lvl="0" algn="ctr" rtl="0">
              <a:lnSpc>
                <a:spcPct val="85000"/>
              </a:lnSpc>
              <a:spcBef>
                <a:spcPts val="0"/>
              </a:spcBef>
              <a:spcAft>
                <a:spcPts val="0"/>
              </a:spcAft>
              <a:buClr>
                <a:srgbClr val="3F3F3F"/>
              </a:buClr>
              <a:buSzPts val="3200"/>
              <a:buFont typeface="Calibri"/>
              <a:buNone/>
              <a:defRPr sz="3200" b="0" i="0" u="none" strike="noStrike" cap="none">
                <a:solidFill>
                  <a:srgbClr val="3F3F3F"/>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 name="Google Shape;84;p21"/>
          <p:cNvSpPr txBox="1"/>
          <p:nvPr/>
        </p:nvSpPr>
        <p:spPr>
          <a:xfrm>
            <a:off x="0" y="4866362"/>
            <a:ext cx="488515" cy="261610"/>
          </a:xfrm>
          <a:prstGeom prst="rect">
            <a:avLst/>
          </a:prstGeom>
          <a:noFill/>
          <a:ln>
            <a:noFill/>
          </a:ln>
        </p:spPr>
        <p:txBody>
          <a:bodyPr spcFirstLastPara="1" wrap="square" lIns="91425" tIns="45700" rIns="91425" bIns="45700" anchor="t" anchorCtr="0">
            <a:spAutoFit/>
          </a:bodyPr>
          <a:lstStyle/>
          <a:p>
            <a:pPr eaLnBrk="1" fontAlgn="auto" hangingPunct="1">
              <a:spcBef>
                <a:spcPts val="0"/>
              </a:spcBef>
              <a:spcAft>
                <a:spcPts val="0"/>
              </a:spcAft>
              <a:buClr>
                <a:srgbClr val="000000"/>
              </a:buClr>
              <a:buFont typeface="Arial"/>
              <a:buNone/>
            </a:pPr>
            <a:fld id="{00000000-1234-1234-1234-123412341234}" type="slidenum">
              <a:rPr lang="en-US" sz="1100" kern="0">
                <a:solidFill>
                  <a:srgbClr val="000000"/>
                </a:solidFill>
                <a:latin typeface="Arial"/>
                <a:ea typeface="Arial"/>
                <a:cs typeface="Arial"/>
                <a:sym typeface="Arial"/>
              </a:rPr>
              <a:pPr eaLnBrk="1" fontAlgn="auto" hangingPunct="1">
                <a:spcBef>
                  <a:spcPts val="0"/>
                </a:spcBef>
                <a:spcAft>
                  <a:spcPts val="0"/>
                </a:spcAft>
                <a:buClr>
                  <a:srgbClr val="000000"/>
                </a:buClr>
                <a:buFont typeface="Arial"/>
                <a:buNone/>
              </a:pPr>
              <a:t>‹#›</a:t>
            </a:fld>
            <a:endParaRPr sz="1400" kern="0">
              <a:solidFill>
                <a:srgbClr val="000000"/>
              </a:solidFill>
              <a:latin typeface="Arial"/>
              <a:ea typeface="Arial"/>
              <a:cs typeface="Arial"/>
              <a:sym typeface="Arial"/>
            </a:endParaRPr>
          </a:p>
        </p:txBody>
      </p:sp>
      <p:sp>
        <p:nvSpPr>
          <p:cNvPr id="85" name="Google Shape;85;p21"/>
          <p:cNvSpPr/>
          <p:nvPr/>
        </p:nvSpPr>
        <p:spPr>
          <a:xfrm>
            <a:off x="7871011" y="4922294"/>
            <a:ext cx="1281267" cy="227470"/>
          </a:xfrm>
          <a:custGeom>
            <a:avLst/>
            <a:gdLst/>
            <a:ahLst/>
            <a:cxnLst/>
            <a:rect l="l" t="t" r="r" b="b"/>
            <a:pathLst>
              <a:path w="1411193" h="268372" extrusionOk="0">
                <a:moveTo>
                  <a:pt x="0" y="262109"/>
                </a:moveTo>
                <a:lnTo>
                  <a:pt x="102818" y="5976"/>
                </a:lnTo>
                <a:lnTo>
                  <a:pt x="1401564" y="0"/>
                </a:lnTo>
                <a:lnTo>
                  <a:pt x="1411193" y="268372"/>
                </a:lnTo>
                <a:lnTo>
                  <a:pt x="0" y="26210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eaLnBrk="1" fontAlgn="auto" hangingPunct="1">
              <a:spcBef>
                <a:spcPts val="0"/>
              </a:spcBef>
              <a:spcAft>
                <a:spcPts val="0"/>
              </a:spcAft>
              <a:buClr>
                <a:srgbClr val="000000"/>
              </a:buClr>
              <a:buSzPts val="1400"/>
              <a:buFont typeface="Arial"/>
              <a:buNone/>
            </a:pPr>
            <a:endParaRPr sz="1400" kern="0">
              <a:solidFill>
                <a:srgbClr val="000000"/>
              </a:solidFill>
              <a:latin typeface="Arial"/>
              <a:ea typeface="Arial"/>
              <a:cs typeface="Arial"/>
              <a:sym typeface="Arial"/>
            </a:endParaRPr>
          </a:p>
        </p:txBody>
      </p:sp>
      <p:sp>
        <p:nvSpPr>
          <p:cNvPr id="86" name="Google Shape;86;p21"/>
          <p:cNvSpPr txBox="1"/>
          <p:nvPr/>
        </p:nvSpPr>
        <p:spPr>
          <a:xfrm>
            <a:off x="7972612" y="4943292"/>
            <a:ext cx="1171368" cy="184680"/>
          </a:xfrm>
          <a:prstGeom prst="rect">
            <a:avLst/>
          </a:prstGeom>
          <a:noFill/>
          <a:ln>
            <a:noFill/>
          </a:ln>
        </p:spPr>
        <p:txBody>
          <a:bodyPr spcFirstLastPara="1" wrap="square" lIns="91425" tIns="91425" rIns="91425" bIns="91425" anchor="ctr" anchorCtr="0">
            <a:noAutofit/>
          </a:bodyPr>
          <a:lstStyle/>
          <a:p>
            <a:pPr algn="ctr" eaLnBrk="1" fontAlgn="auto" hangingPunct="1">
              <a:spcBef>
                <a:spcPts val="0"/>
              </a:spcBef>
              <a:spcAft>
                <a:spcPts val="0"/>
              </a:spcAft>
              <a:buClr>
                <a:srgbClr val="000000"/>
              </a:buClr>
              <a:buSzPts val="1050"/>
              <a:buFont typeface="Arial"/>
              <a:buNone/>
            </a:pPr>
            <a:r>
              <a:rPr lang="en-US" sz="1050" b="1" kern="0">
                <a:solidFill>
                  <a:srgbClr val="FFFFFF"/>
                </a:solidFill>
                <a:latin typeface="Calibri"/>
                <a:ea typeface="Calibri"/>
                <a:cs typeface="Calibri"/>
                <a:sym typeface="Calibri"/>
              </a:rPr>
              <a:t>Dept of CSE, MIST</a:t>
            </a:r>
            <a:endParaRPr sz="1050" b="1" kern="0">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27767426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87"/>
        <p:cNvGrpSpPr/>
        <p:nvPr/>
      </p:nvGrpSpPr>
      <p:grpSpPr>
        <a:xfrm>
          <a:off x="0" y="0"/>
          <a:ext cx="0" cy="0"/>
          <a:chOff x="0" y="0"/>
          <a:chExt cx="0" cy="0"/>
        </a:xfrm>
      </p:grpSpPr>
      <p:sp>
        <p:nvSpPr>
          <p:cNvPr id="88" name="Google Shape;88;p22"/>
          <p:cNvSpPr txBox="1">
            <a:spLocks noGrp="1"/>
          </p:cNvSpPr>
          <p:nvPr>
            <p:ph type="title"/>
          </p:nvPr>
        </p:nvSpPr>
        <p:spPr>
          <a:xfrm rot="5400000">
            <a:off x="5369550" y="1483427"/>
            <a:ext cx="4320000" cy="1971600"/>
          </a:xfrm>
          <a:prstGeom prst="rect">
            <a:avLst/>
          </a:prstGeom>
          <a:noFill/>
          <a:ln>
            <a:noFill/>
          </a:ln>
        </p:spPr>
        <p:txBody>
          <a:bodyPr spcFirstLastPara="1" wrap="square" lIns="68575" tIns="34275" rIns="68575" bIns="34275" anchor="b" anchorCtr="0">
            <a:noAutofit/>
          </a:bodyPr>
          <a:lstStyle>
            <a:lvl1pPr marR="0" lvl="0" algn="l" rtl="0">
              <a:lnSpc>
                <a:spcPct val="85000"/>
              </a:lnSpc>
              <a:spcBef>
                <a:spcPts val="0"/>
              </a:spcBef>
              <a:spcAft>
                <a:spcPts val="0"/>
              </a:spcAft>
              <a:buClr>
                <a:srgbClr val="3F3F3F"/>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89" name="Google Shape;89;p22"/>
          <p:cNvSpPr txBox="1">
            <a:spLocks noGrp="1"/>
          </p:cNvSpPr>
          <p:nvPr>
            <p:ph type="body" idx="1"/>
          </p:nvPr>
        </p:nvSpPr>
        <p:spPr>
          <a:xfrm rot="5400000">
            <a:off x="1368975" y="-431173"/>
            <a:ext cx="4320000" cy="5800800"/>
          </a:xfrm>
          <a:prstGeom prst="rect">
            <a:avLst/>
          </a:prstGeom>
          <a:noFill/>
          <a:ln>
            <a:noFill/>
          </a:ln>
        </p:spPr>
        <p:txBody>
          <a:bodyPr spcFirstLastPara="1" wrap="square" lIns="34275" tIns="0" rIns="34275" bIns="0" anchor="t" anchorCtr="0">
            <a:noAutofit/>
          </a:bodyPr>
          <a:lstStyle>
            <a:lvl1pPr marL="457200" lvl="0" indent="-317500" algn="l">
              <a:lnSpc>
                <a:spcPct val="90000"/>
              </a:lnSpc>
              <a:spcBef>
                <a:spcPts val="900"/>
              </a:spcBef>
              <a:spcAft>
                <a:spcPts val="0"/>
              </a:spcAft>
              <a:buSzPts val="1400"/>
              <a:buChar char=" "/>
              <a:defRPr/>
            </a:lvl1pPr>
            <a:lvl2pPr marL="914400" lvl="1" indent="-317500" algn="l">
              <a:lnSpc>
                <a:spcPct val="90000"/>
              </a:lnSpc>
              <a:spcBef>
                <a:spcPts val="200"/>
              </a:spcBef>
              <a:spcAft>
                <a:spcPts val="0"/>
              </a:spcAft>
              <a:buSzPts val="1400"/>
              <a:buChar char="◦"/>
              <a:defRPr/>
            </a:lvl2pPr>
            <a:lvl3pPr marL="1371600" lvl="2" indent="-317500" algn="l">
              <a:lnSpc>
                <a:spcPct val="90000"/>
              </a:lnSpc>
              <a:spcBef>
                <a:spcPts val="300"/>
              </a:spcBef>
              <a:spcAft>
                <a:spcPts val="0"/>
              </a:spcAft>
              <a:buSzPts val="1400"/>
              <a:buChar char="◦"/>
              <a:defRPr/>
            </a:lvl3pPr>
            <a:lvl4pPr marL="1828800" lvl="3" indent="-317500" algn="l">
              <a:lnSpc>
                <a:spcPct val="90000"/>
              </a:lnSpc>
              <a:spcBef>
                <a:spcPts val="300"/>
              </a:spcBef>
              <a:spcAft>
                <a:spcPts val="0"/>
              </a:spcAft>
              <a:buSzPts val="1400"/>
              <a:buChar char="◦"/>
              <a:defRPr/>
            </a:lvl4pPr>
            <a:lvl5pPr marL="2286000" lvl="4" indent="-317500" algn="l">
              <a:lnSpc>
                <a:spcPct val="90000"/>
              </a:lnSpc>
              <a:spcBef>
                <a:spcPts val="300"/>
              </a:spcBef>
              <a:spcAft>
                <a:spcPts val="0"/>
              </a:spcAft>
              <a:buSzPts val="1400"/>
              <a:buChar char="◦"/>
              <a:defRPr/>
            </a:lvl5pPr>
            <a:lvl6pPr marL="2743200" lvl="5" indent="-317500" algn="l">
              <a:lnSpc>
                <a:spcPct val="90000"/>
              </a:lnSpc>
              <a:spcBef>
                <a:spcPts val="300"/>
              </a:spcBef>
              <a:spcAft>
                <a:spcPts val="0"/>
              </a:spcAft>
              <a:buSzPts val="1400"/>
              <a:buChar char="◦"/>
              <a:defRPr/>
            </a:lvl6pPr>
            <a:lvl7pPr marL="3200400" lvl="6" indent="-317500" algn="l">
              <a:lnSpc>
                <a:spcPct val="90000"/>
              </a:lnSpc>
              <a:spcBef>
                <a:spcPts val="300"/>
              </a:spcBef>
              <a:spcAft>
                <a:spcPts val="0"/>
              </a:spcAft>
              <a:buSzPts val="1400"/>
              <a:buChar char="◦"/>
              <a:defRPr/>
            </a:lvl7pPr>
            <a:lvl8pPr marL="3657600" lvl="7" indent="-317500" algn="l">
              <a:lnSpc>
                <a:spcPct val="90000"/>
              </a:lnSpc>
              <a:spcBef>
                <a:spcPts val="300"/>
              </a:spcBef>
              <a:spcAft>
                <a:spcPts val="0"/>
              </a:spcAft>
              <a:buSzPts val="1400"/>
              <a:buChar char="◦"/>
              <a:defRPr/>
            </a:lvl8pPr>
            <a:lvl9pPr marL="4114800" lvl="8" indent="-317500" algn="l">
              <a:lnSpc>
                <a:spcPct val="90000"/>
              </a:lnSpc>
              <a:spcBef>
                <a:spcPts val="300"/>
              </a:spcBef>
              <a:spcAft>
                <a:spcPts val="300"/>
              </a:spcAft>
              <a:buSzPts val="1400"/>
              <a:buChar char="◦"/>
              <a:defRPr/>
            </a:lvl9pPr>
          </a:lstStyle>
          <a:p>
            <a:endParaRPr/>
          </a:p>
        </p:txBody>
      </p:sp>
      <p:sp>
        <p:nvSpPr>
          <p:cNvPr id="90" name="Google Shape;90;p22"/>
          <p:cNvSpPr txBox="1"/>
          <p:nvPr/>
        </p:nvSpPr>
        <p:spPr>
          <a:xfrm>
            <a:off x="0" y="4866362"/>
            <a:ext cx="488515" cy="261610"/>
          </a:xfrm>
          <a:prstGeom prst="rect">
            <a:avLst/>
          </a:prstGeom>
          <a:noFill/>
          <a:ln>
            <a:noFill/>
          </a:ln>
        </p:spPr>
        <p:txBody>
          <a:bodyPr spcFirstLastPara="1" wrap="square" lIns="91425" tIns="45700" rIns="91425" bIns="45700" anchor="t" anchorCtr="0">
            <a:spAutoFit/>
          </a:bodyPr>
          <a:lstStyle/>
          <a:p>
            <a:pPr eaLnBrk="1" fontAlgn="auto" hangingPunct="1">
              <a:spcBef>
                <a:spcPts val="0"/>
              </a:spcBef>
              <a:spcAft>
                <a:spcPts val="0"/>
              </a:spcAft>
              <a:buClr>
                <a:srgbClr val="000000"/>
              </a:buClr>
              <a:buFont typeface="Arial"/>
              <a:buNone/>
            </a:pPr>
            <a:fld id="{00000000-1234-1234-1234-123412341234}" type="slidenum">
              <a:rPr lang="en-US" sz="1100" kern="0">
                <a:solidFill>
                  <a:srgbClr val="000000"/>
                </a:solidFill>
                <a:latin typeface="Arial"/>
                <a:ea typeface="Arial"/>
                <a:cs typeface="Arial"/>
                <a:sym typeface="Arial"/>
              </a:rPr>
              <a:pPr eaLnBrk="1" fontAlgn="auto" hangingPunct="1">
                <a:spcBef>
                  <a:spcPts val="0"/>
                </a:spcBef>
                <a:spcAft>
                  <a:spcPts val="0"/>
                </a:spcAft>
                <a:buClr>
                  <a:srgbClr val="000000"/>
                </a:buClr>
                <a:buFont typeface="Arial"/>
                <a:buNone/>
              </a:pPr>
              <a:t>‹#›</a:t>
            </a:fld>
            <a:endParaRPr sz="1400" kern="0">
              <a:solidFill>
                <a:srgbClr val="000000"/>
              </a:solidFill>
              <a:latin typeface="Arial"/>
              <a:ea typeface="Arial"/>
              <a:cs typeface="Arial"/>
              <a:sym typeface="Arial"/>
            </a:endParaRPr>
          </a:p>
        </p:txBody>
      </p:sp>
      <p:sp>
        <p:nvSpPr>
          <p:cNvPr id="91" name="Google Shape;91;p22"/>
          <p:cNvSpPr/>
          <p:nvPr/>
        </p:nvSpPr>
        <p:spPr>
          <a:xfrm>
            <a:off x="7871011" y="4922294"/>
            <a:ext cx="1281267" cy="227470"/>
          </a:xfrm>
          <a:custGeom>
            <a:avLst/>
            <a:gdLst/>
            <a:ahLst/>
            <a:cxnLst/>
            <a:rect l="l" t="t" r="r" b="b"/>
            <a:pathLst>
              <a:path w="1411193" h="268372" extrusionOk="0">
                <a:moveTo>
                  <a:pt x="0" y="262109"/>
                </a:moveTo>
                <a:lnTo>
                  <a:pt x="102818" y="5976"/>
                </a:lnTo>
                <a:lnTo>
                  <a:pt x="1401564" y="0"/>
                </a:lnTo>
                <a:lnTo>
                  <a:pt x="1411193" y="268372"/>
                </a:lnTo>
                <a:lnTo>
                  <a:pt x="0" y="26210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eaLnBrk="1" fontAlgn="auto" hangingPunct="1">
              <a:spcBef>
                <a:spcPts val="0"/>
              </a:spcBef>
              <a:spcAft>
                <a:spcPts val="0"/>
              </a:spcAft>
              <a:buClr>
                <a:srgbClr val="000000"/>
              </a:buClr>
              <a:buSzPts val="1400"/>
              <a:buFont typeface="Arial"/>
              <a:buNone/>
            </a:pPr>
            <a:endParaRPr sz="1400" kern="0">
              <a:solidFill>
                <a:srgbClr val="000000"/>
              </a:solidFill>
              <a:latin typeface="Arial"/>
              <a:ea typeface="Arial"/>
              <a:cs typeface="Arial"/>
              <a:sym typeface="Arial"/>
            </a:endParaRPr>
          </a:p>
        </p:txBody>
      </p:sp>
      <p:sp>
        <p:nvSpPr>
          <p:cNvPr id="92" name="Google Shape;92;p22"/>
          <p:cNvSpPr txBox="1"/>
          <p:nvPr/>
        </p:nvSpPr>
        <p:spPr>
          <a:xfrm>
            <a:off x="7972612" y="4943292"/>
            <a:ext cx="1171368" cy="184680"/>
          </a:xfrm>
          <a:prstGeom prst="rect">
            <a:avLst/>
          </a:prstGeom>
          <a:noFill/>
          <a:ln>
            <a:noFill/>
          </a:ln>
        </p:spPr>
        <p:txBody>
          <a:bodyPr spcFirstLastPara="1" wrap="square" lIns="91425" tIns="91425" rIns="91425" bIns="91425" anchor="ctr" anchorCtr="0">
            <a:noAutofit/>
          </a:bodyPr>
          <a:lstStyle/>
          <a:p>
            <a:pPr algn="ctr" eaLnBrk="1" fontAlgn="auto" hangingPunct="1">
              <a:spcBef>
                <a:spcPts val="0"/>
              </a:spcBef>
              <a:spcAft>
                <a:spcPts val="0"/>
              </a:spcAft>
              <a:buClr>
                <a:srgbClr val="000000"/>
              </a:buClr>
              <a:buSzPts val="1050"/>
              <a:buFont typeface="Arial"/>
              <a:buNone/>
            </a:pPr>
            <a:r>
              <a:rPr lang="en-US" sz="1050" b="1" kern="0">
                <a:solidFill>
                  <a:srgbClr val="FFFFFF"/>
                </a:solidFill>
                <a:latin typeface="Calibri"/>
                <a:ea typeface="Calibri"/>
                <a:cs typeface="Calibri"/>
                <a:sym typeface="Calibri"/>
              </a:rPr>
              <a:t>Dept of CSE, MIST</a:t>
            </a:r>
            <a:endParaRPr sz="1050" b="1" kern="0">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680435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84F11E-B6F5-4DF6-97DB-9954F4D905C6}" type="datetimeFigureOut">
              <a:rPr lang="en-US" smtClean="0"/>
              <a:t>9/5/2021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5CAF46-8336-4A4F-A4D8-210B03AAF97C}" type="slidenum">
              <a:rPr lang="en-US" smtClean="0"/>
              <a:t>‹#›</a:t>
            </a:fld>
            <a:endParaRPr lang="en-US"/>
          </a:p>
        </p:txBody>
      </p:sp>
    </p:spTree>
    <p:extLst>
      <p:ext uri="{BB962C8B-B14F-4D97-AF65-F5344CB8AC3E}">
        <p14:creationId xmlns:p14="http://schemas.microsoft.com/office/powerpoint/2010/main" val="836109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284F11E-B6F5-4DF6-97DB-9954F4D905C6}" type="datetimeFigureOut">
              <a:rPr lang="en-US" smtClean="0"/>
              <a:t>9/5/2021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5CAF46-8336-4A4F-A4D8-210B03AAF97C}" type="slidenum">
              <a:rPr lang="en-US" smtClean="0"/>
              <a:t>‹#›</a:t>
            </a:fld>
            <a:endParaRPr lang="en-US"/>
          </a:p>
        </p:txBody>
      </p:sp>
    </p:spTree>
    <p:extLst>
      <p:ext uri="{BB962C8B-B14F-4D97-AF65-F5344CB8AC3E}">
        <p14:creationId xmlns:p14="http://schemas.microsoft.com/office/powerpoint/2010/main" val="833382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284F11E-B6F5-4DF6-97DB-9954F4D905C6}" type="datetimeFigureOut">
              <a:rPr lang="en-US" smtClean="0"/>
              <a:t>9/5/2021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5CAF46-8336-4A4F-A4D8-210B03AAF97C}" type="slidenum">
              <a:rPr lang="en-US" smtClean="0"/>
              <a:t>‹#›</a:t>
            </a:fld>
            <a:endParaRPr lang="en-US"/>
          </a:p>
        </p:txBody>
      </p:sp>
    </p:spTree>
    <p:extLst>
      <p:ext uri="{BB962C8B-B14F-4D97-AF65-F5344CB8AC3E}">
        <p14:creationId xmlns:p14="http://schemas.microsoft.com/office/powerpoint/2010/main" val="4001556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284F11E-B6F5-4DF6-97DB-9954F4D905C6}" type="datetimeFigureOut">
              <a:rPr lang="en-US" smtClean="0"/>
              <a:t>9/5/2021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5CAF46-8336-4A4F-A4D8-210B03AAF97C}" type="slidenum">
              <a:rPr lang="en-US" smtClean="0"/>
              <a:t>‹#›</a:t>
            </a:fld>
            <a:endParaRPr lang="en-US"/>
          </a:p>
        </p:txBody>
      </p:sp>
    </p:spTree>
    <p:extLst>
      <p:ext uri="{BB962C8B-B14F-4D97-AF65-F5344CB8AC3E}">
        <p14:creationId xmlns:p14="http://schemas.microsoft.com/office/powerpoint/2010/main" val="3229828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84F11E-B6F5-4DF6-97DB-9954F4D905C6}" type="datetimeFigureOut">
              <a:rPr lang="en-US" smtClean="0"/>
              <a:t>9/5/2021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5CAF46-8336-4A4F-A4D8-210B03AAF97C}" type="slidenum">
              <a:rPr lang="en-US" smtClean="0"/>
              <a:t>‹#›</a:t>
            </a:fld>
            <a:endParaRPr lang="en-US"/>
          </a:p>
        </p:txBody>
      </p:sp>
    </p:spTree>
    <p:extLst>
      <p:ext uri="{BB962C8B-B14F-4D97-AF65-F5344CB8AC3E}">
        <p14:creationId xmlns:p14="http://schemas.microsoft.com/office/powerpoint/2010/main" val="2217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284F11E-B6F5-4DF6-97DB-9954F4D905C6}" type="datetimeFigureOut">
              <a:rPr lang="en-US" smtClean="0"/>
              <a:t>9/5/2021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5CAF46-8336-4A4F-A4D8-210B03AAF97C}" type="slidenum">
              <a:rPr lang="en-US" smtClean="0"/>
              <a:t>‹#›</a:t>
            </a:fld>
            <a:endParaRPr lang="en-US"/>
          </a:p>
        </p:txBody>
      </p:sp>
    </p:spTree>
    <p:extLst>
      <p:ext uri="{BB962C8B-B14F-4D97-AF65-F5344CB8AC3E}">
        <p14:creationId xmlns:p14="http://schemas.microsoft.com/office/powerpoint/2010/main" val="2472226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284F11E-B6F5-4DF6-97DB-9954F4D905C6}" type="datetimeFigureOut">
              <a:rPr lang="en-US" smtClean="0"/>
              <a:t>9/5/2021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5CAF46-8336-4A4F-A4D8-210B03AAF97C}" type="slidenum">
              <a:rPr lang="en-US" smtClean="0"/>
              <a:t>‹#›</a:t>
            </a:fld>
            <a:endParaRPr lang="en-US"/>
          </a:p>
        </p:txBody>
      </p:sp>
    </p:spTree>
    <p:extLst>
      <p:ext uri="{BB962C8B-B14F-4D97-AF65-F5344CB8AC3E}">
        <p14:creationId xmlns:p14="http://schemas.microsoft.com/office/powerpoint/2010/main" val="295395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284F11E-B6F5-4DF6-97DB-9954F4D905C6}" type="datetimeFigureOut">
              <a:rPr lang="en-US" smtClean="0"/>
              <a:t>9/5/2021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9D5CAF46-8336-4A4F-A4D8-210B03AAF97C}" type="slidenum">
              <a:rPr lang="en-US" smtClean="0"/>
              <a:t>‹#›</a:t>
            </a:fld>
            <a:endParaRPr lang="en-US"/>
          </a:p>
        </p:txBody>
      </p:sp>
    </p:spTree>
    <p:extLst>
      <p:ext uri="{BB962C8B-B14F-4D97-AF65-F5344CB8AC3E}">
        <p14:creationId xmlns:p14="http://schemas.microsoft.com/office/powerpoint/2010/main" val="2003970912"/>
      </p:ext>
    </p:extLst>
  </p:cSld>
  <p:clrMap bg1="lt1" tx1="dk1" bg2="lt2" tx2="dk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2F2F2">
            <a:alpha val="84705"/>
          </a:srgbClr>
        </a:solidFill>
        <a:effectLst/>
      </p:bgPr>
    </p:bg>
    <p:spTree>
      <p:nvGrpSpPr>
        <p:cNvPr id="1" name="Shape 5"/>
        <p:cNvGrpSpPr/>
        <p:nvPr/>
      </p:nvGrpSpPr>
      <p:grpSpPr>
        <a:xfrm>
          <a:off x="0" y="0"/>
          <a:ext cx="0" cy="0"/>
          <a:chOff x="0" y="0"/>
          <a:chExt cx="0" cy="0"/>
        </a:xfrm>
      </p:grpSpPr>
      <p:sp>
        <p:nvSpPr>
          <p:cNvPr id="6" name="Google Shape;6;p11"/>
          <p:cNvSpPr txBox="1">
            <a:spLocks noGrp="1"/>
          </p:cNvSpPr>
          <p:nvPr>
            <p:ph type="body" idx="1"/>
          </p:nvPr>
        </p:nvSpPr>
        <p:spPr>
          <a:xfrm>
            <a:off x="822960" y="1384300"/>
            <a:ext cx="7543800" cy="3017400"/>
          </a:xfrm>
          <a:prstGeom prst="rect">
            <a:avLst/>
          </a:prstGeom>
          <a:noFill/>
          <a:ln>
            <a:noFill/>
          </a:ln>
        </p:spPr>
        <p:txBody>
          <a:bodyPr spcFirstLastPara="1" wrap="square" lIns="0" tIns="34275" rIns="0" bIns="34275" anchor="t" anchorCtr="0">
            <a:noAutofit/>
          </a:bodyPr>
          <a:lstStyle>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518095822"/>
      </p:ext>
    </p:extLst>
  </p:cSld>
  <p:clrMap bg1="lt1" tx1="dk1" bg2="dk2" tx2="lt2" accent1="accent1" accent2="accent2" accent3="accent3" accent4="accent4" accent5="accent5" accent6="accent6" hlink="hlink" folHlink="folHlink"/>
  <p:sldLayoutIdLst>
    <p:sldLayoutId id="2147484725" r:id="rId1"/>
    <p:sldLayoutId id="2147484726" r:id="rId2"/>
    <p:sldLayoutId id="2147484727" r:id="rId3"/>
    <p:sldLayoutId id="2147484728" r:id="rId4"/>
    <p:sldLayoutId id="2147484729" r:id="rId5"/>
    <p:sldLayoutId id="2147484730" r:id="rId6"/>
    <p:sldLayoutId id="2147484731" r:id="rId7"/>
    <p:sldLayoutId id="2147484732" r:id="rId8"/>
    <p:sldLayoutId id="2147484733" r:id="rId9"/>
    <p:sldLayoutId id="2147484734" r:id="rId10"/>
    <p:sldLayoutId id="2147484735"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package" Target="../embeddings/Microsoft_Word_Document.docx"/><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38.emf"/><Relationship Id="rId4" Type="http://schemas.openxmlformats.org/officeDocument/2006/relationships/customXml" Target="../ink/ink1.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43.emf"/><Relationship Id="rId5" Type="http://schemas.openxmlformats.org/officeDocument/2006/relationships/package" Target="../embeddings/Microsoft_Word_Document2.docx"/><Relationship Id="rId4" Type="http://schemas.openxmlformats.org/officeDocument/2006/relationships/image" Target="../media/image42.emf"/></Relationships>
</file>

<file path=ppt/slides/_rels/slide51.xml.rels><?xml version="1.0" encoding="UTF-8" standalone="yes"?>
<Relationships xmlns="http://schemas.openxmlformats.org/package/2006/relationships"><Relationship Id="rId3" Type="http://schemas.openxmlformats.org/officeDocument/2006/relationships/oleObject" Target="file:///D:\Class\Macintosh%20HD:Users:kevinmclaughlin:Desktop:COA9e%20PPT+TestBank:COA9e%20Tables:T02-Evolution-Horizontal.doc!OLE_LINK5"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45.png"/><Relationship Id="rId5" Type="http://schemas.openxmlformats.org/officeDocument/2006/relationships/oleObject" Target="file:///D:\Class\Macintosh%20HD:Users:kevinmclaughlin:Desktop:COA9e%20PPT+TestBank:COA9e%20Tables:T02-Evolution-Horizontal.doc!OLE_LINK6" TargetMode="External"/><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
          <p:cNvSpPr txBox="1">
            <a:spLocks noGrp="1"/>
          </p:cNvSpPr>
          <p:nvPr>
            <p:ph type="ctrTitle"/>
          </p:nvPr>
        </p:nvSpPr>
        <p:spPr>
          <a:xfrm>
            <a:off x="1679959" y="1535712"/>
            <a:ext cx="5653454" cy="1318846"/>
          </a:xfrm>
          <a:prstGeom prst="rect">
            <a:avLst/>
          </a:prstGeom>
          <a:noFill/>
          <a:ln>
            <a:noFill/>
          </a:ln>
        </p:spPr>
        <p:txBody>
          <a:bodyPr spcFirstLastPara="1" wrap="square" lIns="68575" tIns="34275" rIns="68575" bIns="34275" anchor="b" anchorCtr="0">
            <a:noAutofit/>
          </a:bodyPr>
          <a:lstStyle/>
          <a:p>
            <a:pPr marL="0" lvl="0" indent="0" algn="ctr" rtl="0">
              <a:lnSpc>
                <a:spcPct val="100000"/>
              </a:lnSpc>
              <a:spcBef>
                <a:spcPts val="0"/>
              </a:spcBef>
              <a:spcAft>
                <a:spcPts val="0"/>
              </a:spcAft>
              <a:buSzPts val="3200"/>
              <a:buNone/>
            </a:pPr>
            <a:r>
              <a:rPr lang="en-US" sz="3200" b="1" dirty="0">
                <a:latin typeface="Calibri"/>
                <a:ea typeface="Calibri"/>
                <a:cs typeface="Calibri"/>
                <a:sym typeface="Calibri"/>
              </a:rPr>
              <a:t>COMPUTER ARCHITECTURE    CSE - 323</a:t>
            </a:r>
            <a:endParaRPr lang="en-US" dirty="0"/>
          </a:p>
        </p:txBody>
      </p:sp>
      <p:sp>
        <p:nvSpPr>
          <p:cNvPr id="4" name="Rectangle 3"/>
          <p:cNvSpPr>
            <a:spLocks noChangeArrowheads="1"/>
          </p:cNvSpPr>
          <p:nvPr/>
        </p:nvSpPr>
        <p:spPr bwMode="auto">
          <a:xfrm>
            <a:off x="1371600" y="3809315"/>
            <a:ext cx="6477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2400" b="0" i="0" u="none" strike="noStrike" kern="0" cap="none" spc="0" normalizeH="0" baseline="0" noProof="0" dirty="0">
                <a:ln>
                  <a:noFill/>
                </a:ln>
                <a:solidFill>
                  <a:sysClr val="windowText" lastClr="000000"/>
                </a:solidFill>
                <a:effectLst/>
                <a:uLnTx/>
                <a:uFillTx/>
                <a:latin typeface="Calibri" pitchFamily="34" charset="0"/>
                <a:cs typeface="Calibri" pitchFamily="34" charset="0"/>
              </a:rPr>
              <a:t>Lecture 1: History of Computer           </a:t>
            </a:r>
          </a:p>
        </p:txBody>
      </p:sp>
    </p:spTree>
    <p:extLst>
      <p:ext uri="{BB962C8B-B14F-4D97-AF65-F5344CB8AC3E}">
        <p14:creationId xmlns:p14="http://schemas.microsoft.com/office/powerpoint/2010/main" val="4236459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Moore’s Law</a:t>
            </a: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3489" b="4728"/>
          <a:stretch/>
        </p:blipFill>
        <p:spPr bwMode="auto">
          <a:xfrm>
            <a:off x="1197920" y="1123950"/>
            <a:ext cx="6748160" cy="337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7249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1280160" y="155763"/>
            <a:ext cx="6590851" cy="354777"/>
          </a:xfrm>
          <a:prstGeom prst="rect">
            <a:avLst/>
          </a:prstGeom>
          <a:noFill/>
          <a:ln>
            <a:noFill/>
          </a:ln>
        </p:spPr>
        <p:txBody>
          <a:bodyPr spcFirstLastPara="1" wrap="square" lIns="68575" tIns="34275" rIns="68575" bIns="34275" anchor="b" anchorCtr="0">
            <a:noAutofit/>
          </a:bodyPr>
          <a:lstStyle>
            <a:defPPr marR="0" lvl="0" algn="l" rtl="0">
              <a:lnSpc>
                <a:spcPct val="100000"/>
              </a:lnSpc>
              <a:spcBef>
                <a:spcPts val="0"/>
              </a:spcBef>
              <a:spcAft>
                <a:spcPts val="0"/>
              </a:spcAft>
            </a:defPPr>
            <a:lvl1pPr marR="0" lvl="0" algn="ctr" rtl="0">
              <a:lnSpc>
                <a:spcPct val="85000"/>
              </a:lnSpc>
              <a:spcBef>
                <a:spcPts val="0"/>
              </a:spcBef>
              <a:spcAft>
                <a:spcPts val="0"/>
              </a:spcAft>
              <a:buClr>
                <a:srgbClr val="3F3F3F"/>
              </a:buClr>
              <a:buSzPts val="1400"/>
              <a:buFont typeface="Arial"/>
              <a:buNone/>
              <a:defRPr sz="2400" b="1"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a:t>Moore’s Law</a:t>
            </a:r>
            <a:endParaRPr lang="en-US" dirty="0"/>
          </a:p>
        </p:txBody>
      </p:sp>
      <p:pic>
        <p:nvPicPr>
          <p:cNvPr id="289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797" y="808543"/>
            <a:ext cx="7267575" cy="4004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29277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large scale integration?</a:t>
            </a:r>
          </a:p>
        </p:txBody>
      </p:sp>
      <p:pic>
        <p:nvPicPr>
          <p:cNvPr id="2908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736" t="21951" r="330" b="1963"/>
          <a:stretch/>
        </p:blipFill>
        <p:spPr bwMode="auto">
          <a:xfrm>
            <a:off x="381000" y="1047750"/>
            <a:ext cx="8024117" cy="33493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49034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 bit of History</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794642"/>
            <a:ext cx="7239000" cy="3926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6281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ENIAC</a:t>
            </a: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1" t="23171" r="71" b="238"/>
          <a:stretch/>
        </p:blipFill>
        <p:spPr bwMode="auto">
          <a:xfrm>
            <a:off x="354012" y="1047750"/>
            <a:ext cx="8435975" cy="336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3601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ENIAC</a:t>
            </a:r>
          </a:p>
        </p:txBody>
      </p:sp>
      <p:pic>
        <p:nvPicPr>
          <p:cNvPr id="2918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8418" b="12952"/>
          <a:stretch/>
        </p:blipFill>
        <p:spPr bwMode="auto">
          <a:xfrm>
            <a:off x="114300" y="1253446"/>
            <a:ext cx="8913813" cy="2866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7409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ENIAC</a:t>
            </a:r>
          </a:p>
        </p:txBody>
      </p:sp>
      <p:graphicFrame>
        <p:nvGraphicFramePr>
          <p:cNvPr id="5" name="Content Placeholder 41"/>
          <p:cNvGraphicFramePr>
            <a:graphicFrameLocks noGrp="1"/>
          </p:cNvGraphicFramePr>
          <p:nvPr>
            <p:ph idx="4294967295"/>
            <p:extLst>
              <p:ext uri="{D42A27DB-BD31-4B8C-83A1-F6EECF244321}">
                <p14:modId xmlns:p14="http://schemas.microsoft.com/office/powerpoint/2010/main" val="3376016698"/>
              </p:ext>
            </p:extLst>
          </p:nvPr>
        </p:nvGraphicFramePr>
        <p:xfrm>
          <a:off x="381000" y="1047750"/>
          <a:ext cx="8610600" cy="365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44588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Von Neumann Model</a:t>
            </a:r>
          </a:p>
        </p:txBody>
      </p:sp>
      <p:pic>
        <p:nvPicPr>
          <p:cNvPr id="2928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3" t="19334" r="63"/>
          <a:stretch/>
        </p:blipFill>
        <p:spPr bwMode="auto">
          <a:xfrm>
            <a:off x="533400" y="895350"/>
            <a:ext cx="8181975" cy="3712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024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Von Neumann Model-IAS</a:t>
            </a: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3903"/>
          <a:stretch/>
        </p:blipFill>
        <p:spPr bwMode="auto">
          <a:xfrm>
            <a:off x="762000" y="819151"/>
            <a:ext cx="7467600" cy="3465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0788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Memory Formats</a:t>
            </a:r>
          </a:p>
        </p:txBody>
      </p:sp>
      <p:sp>
        <p:nvSpPr>
          <p:cNvPr id="5" name="Rectangle 3"/>
          <p:cNvSpPr txBox="1">
            <a:spLocks noChangeArrowheads="1"/>
          </p:cNvSpPr>
          <p:nvPr/>
        </p:nvSpPr>
        <p:spPr bwMode="auto">
          <a:xfrm>
            <a:off x="4038600" y="914400"/>
            <a:ext cx="3962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spcBef>
                <a:spcPts val="2000"/>
              </a:spcBef>
              <a:spcAft>
                <a:spcPct val="0"/>
              </a:spcAft>
              <a:buClr>
                <a:schemeClr val="accent1"/>
              </a:buClr>
              <a:buSzPct val="75000"/>
              <a:buFont typeface="Wingdings" pitchFamily="2" charset="2"/>
              <a:buChar char="n"/>
              <a:defRPr sz="2000" kern="1200">
                <a:solidFill>
                  <a:srgbClr val="595959"/>
                </a:solidFill>
                <a:latin typeface="+mn-lt"/>
                <a:ea typeface="+mn-ea"/>
                <a:cs typeface="+mn-cs"/>
              </a:defRPr>
            </a:lvl1pPr>
            <a:lvl2pPr marL="457200" indent="-228600" algn="l" rtl="0" eaLnBrk="0" fontAlgn="base" hangingPunct="0">
              <a:spcBef>
                <a:spcPts val="600"/>
              </a:spcBef>
              <a:spcAft>
                <a:spcPct val="0"/>
              </a:spcAft>
              <a:buClr>
                <a:srgbClr val="B870B8"/>
              </a:buClr>
              <a:buSzPct val="75000"/>
              <a:buFont typeface="Wingdings" pitchFamily="2" charset="2"/>
              <a:buChar char="n"/>
              <a:defRPr kern="1200">
                <a:solidFill>
                  <a:srgbClr val="595959"/>
                </a:solidFill>
                <a:latin typeface="+mn-lt"/>
                <a:ea typeface="+mn-ea"/>
                <a:cs typeface="+mn-cs"/>
              </a:defRPr>
            </a:lvl2pPr>
            <a:lvl3pPr marL="685800" indent="-228600" algn="l" rtl="0" eaLnBrk="0" fontAlgn="base" hangingPunct="0">
              <a:spcBef>
                <a:spcPts val="600"/>
              </a:spcBef>
              <a:spcAft>
                <a:spcPct val="0"/>
              </a:spcAft>
              <a:buClr>
                <a:schemeClr val="accent1"/>
              </a:buClr>
              <a:buSzPct val="75000"/>
              <a:buFont typeface="Wingdings" pitchFamily="2" charset="2"/>
              <a:buChar char="n"/>
              <a:defRPr kern="1200">
                <a:solidFill>
                  <a:srgbClr val="595959"/>
                </a:solidFill>
                <a:latin typeface="+mn-lt"/>
                <a:ea typeface="+mn-ea"/>
                <a:cs typeface="+mn-cs"/>
              </a:defRPr>
            </a:lvl3pPr>
            <a:lvl4pPr marL="914400" indent="-228600" algn="l" rtl="0" eaLnBrk="0" fontAlgn="base" hangingPunct="0">
              <a:spcBef>
                <a:spcPts val="600"/>
              </a:spcBef>
              <a:spcAft>
                <a:spcPct val="0"/>
              </a:spcAft>
              <a:buClr>
                <a:srgbClr val="B870B8"/>
              </a:buClr>
              <a:buSzPct val="75000"/>
              <a:buFont typeface="Wingdings" pitchFamily="2" charset="2"/>
              <a:buChar char="n"/>
              <a:defRPr kern="1200">
                <a:solidFill>
                  <a:srgbClr val="595959"/>
                </a:solidFill>
                <a:latin typeface="+mn-lt"/>
                <a:ea typeface="+mn-ea"/>
                <a:cs typeface="+mn-cs"/>
              </a:defRPr>
            </a:lvl4pPr>
            <a:lvl5pPr marL="1143000" indent="-228600" algn="l" rtl="0" eaLnBrk="0" fontAlgn="base" hangingPunct="0">
              <a:spcBef>
                <a:spcPts val="600"/>
              </a:spcBef>
              <a:spcAft>
                <a:spcPct val="0"/>
              </a:spcAft>
              <a:buClr>
                <a:schemeClr val="accent1"/>
              </a:buClr>
              <a:buSzPct val="75000"/>
              <a:buFont typeface="Wingdings" pitchFamily="2" charset="2"/>
              <a:buChar char="n"/>
              <a:defRPr kern="1200">
                <a:solidFill>
                  <a:srgbClr val="59595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1" indent="-228600" algn="l" defTabSz="914400" rtl="0" eaLnBrk="1" fontAlgn="base" latinLnBrk="0" hangingPunct="1">
              <a:lnSpc>
                <a:spcPct val="90000"/>
              </a:lnSpc>
              <a:spcBef>
                <a:spcPts val="2000"/>
              </a:spcBef>
              <a:spcAft>
                <a:spcPct val="0"/>
              </a:spcAft>
              <a:buClr>
                <a:srgbClr val="663366"/>
              </a:buClr>
              <a:buSzPct val="75000"/>
              <a:buFont typeface="Wingdings" pitchFamily="2" charset="2"/>
              <a:buChar char="n"/>
              <a:tabLst/>
              <a:defRPr/>
            </a:pPr>
            <a:r>
              <a:rPr kumimoji="0" lang="en-US" altLang="en-US" sz="1800" b="0" i="0" u="none" strike="noStrike" kern="1200" cap="none" spc="0" normalizeH="0" baseline="0" noProof="0" dirty="0">
                <a:ln>
                  <a:noFill/>
                </a:ln>
                <a:solidFill>
                  <a:srgbClr val="595959"/>
                </a:solidFill>
                <a:effectLst/>
                <a:uLnTx/>
                <a:uFillTx/>
                <a:latin typeface="Rockwell"/>
                <a:ea typeface="+mn-ea"/>
                <a:cs typeface="+mn-cs"/>
              </a:rPr>
              <a:t>Both data and instructions are stored there </a:t>
            </a:r>
          </a:p>
          <a:p>
            <a:pPr marL="228600" marR="0" lvl="1" indent="-228600" algn="l" defTabSz="914400" rtl="0" eaLnBrk="1" fontAlgn="base" latinLnBrk="0" hangingPunct="1">
              <a:lnSpc>
                <a:spcPct val="90000"/>
              </a:lnSpc>
              <a:spcBef>
                <a:spcPts val="2000"/>
              </a:spcBef>
              <a:spcAft>
                <a:spcPct val="0"/>
              </a:spcAft>
              <a:buClr>
                <a:srgbClr val="663366"/>
              </a:buClr>
              <a:buSzPct val="75000"/>
              <a:buFont typeface="Wingdings" pitchFamily="2" charset="2"/>
              <a:buChar char="n"/>
              <a:tabLst/>
              <a:defRPr/>
            </a:pPr>
            <a:r>
              <a:rPr kumimoji="0" lang="en-US" altLang="en-US" sz="1800" b="0" i="0" u="none" strike="noStrike" kern="1200" cap="none" spc="0" normalizeH="0" baseline="0" noProof="0" dirty="0">
                <a:ln>
                  <a:noFill/>
                </a:ln>
                <a:solidFill>
                  <a:srgbClr val="595959"/>
                </a:solidFill>
                <a:effectLst/>
                <a:uLnTx/>
                <a:uFillTx/>
                <a:latin typeface="Rockwell"/>
                <a:ea typeface="+mn-ea"/>
                <a:cs typeface="+mn-cs"/>
              </a:rPr>
              <a:t>Numbers are represented in binary form and each instruction is a binary code</a:t>
            </a:r>
          </a:p>
          <a:p>
            <a:pPr marL="228600" marR="0" lvl="0" indent="-228600" algn="l" defTabSz="914400" rtl="0" eaLnBrk="1" fontAlgn="base" latinLnBrk="0" hangingPunct="1">
              <a:lnSpc>
                <a:spcPct val="90000"/>
              </a:lnSpc>
              <a:spcBef>
                <a:spcPts val="2000"/>
              </a:spcBef>
              <a:spcAft>
                <a:spcPct val="0"/>
              </a:spcAft>
              <a:buClr>
                <a:srgbClr val="663366"/>
              </a:buClr>
              <a:buSzPct val="75000"/>
              <a:buFont typeface="Wingdings" pitchFamily="2" charset="2"/>
              <a:buChar char="n"/>
              <a:tabLst/>
              <a:defRPr/>
            </a:pPr>
            <a:endParaRPr kumimoji="0" lang="en-GB" altLang="en-US" sz="2000" b="0" i="0" u="none" strike="noStrike" kern="1200" cap="none" spc="0" normalizeH="0" baseline="0" noProof="0" dirty="0">
              <a:ln>
                <a:noFill/>
              </a:ln>
              <a:solidFill>
                <a:srgbClr val="595959"/>
              </a:solidFill>
              <a:effectLst/>
              <a:uLnTx/>
              <a:uFillTx/>
              <a:latin typeface="Rockwell"/>
              <a:ea typeface="+mn-ea"/>
              <a:cs typeface="+mn-cs"/>
            </a:endParaRPr>
          </a:p>
        </p:txBody>
      </p:sp>
      <p:sp>
        <p:nvSpPr>
          <p:cNvPr id="6" name="Content Placeholder 28"/>
          <p:cNvSpPr txBox="1">
            <a:spLocks/>
          </p:cNvSpPr>
          <p:nvPr/>
        </p:nvSpPr>
        <p:spPr bwMode="auto">
          <a:xfrm>
            <a:off x="304800" y="1028700"/>
            <a:ext cx="3779838" cy="1473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spcBef>
                <a:spcPts val="2000"/>
              </a:spcBef>
              <a:spcAft>
                <a:spcPct val="0"/>
              </a:spcAft>
              <a:buClr>
                <a:schemeClr val="accent1"/>
              </a:buClr>
              <a:buSzPct val="75000"/>
              <a:buFont typeface="Wingdings" pitchFamily="2" charset="2"/>
              <a:buChar char="n"/>
              <a:defRPr sz="2000" kern="1200">
                <a:solidFill>
                  <a:srgbClr val="595959"/>
                </a:solidFill>
                <a:latin typeface="+mn-lt"/>
                <a:ea typeface="+mn-ea"/>
                <a:cs typeface="+mn-cs"/>
              </a:defRPr>
            </a:lvl1pPr>
            <a:lvl2pPr marL="457200" indent="-228600" algn="l" rtl="0" eaLnBrk="0" fontAlgn="base" hangingPunct="0">
              <a:spcBef>
                <a:spcPts val="600"/>
              </a:spcBef>
              <a:spcAft>
                <a:spcPct val="0"/>
              </a:spcAft>
              <a:buClr>
                <a:srgbClr val="B870B8"/>
              </a:buClr>
              <a:buSzPct val="75000"/>
              <a:buFont typeface="Wingdings" pitchFamily="2" charset="2"/>
              <a:buChar char="n"/>
              <a:defRPr kern="1200">
                <a:solidFill>
                  <a:srgbClr val="595959"/>
                </a:solidFill>
                <a:latin typeface="+mn-lt"/>
                <a:ea typeface="+mn-ea"/>
                <a:cs typeface="+mn-cs"/>
              </a:defRPr>
            </a:lvl2pPr>
            <a:lvl3pPr marL="685800" indent="-228600" algn="l" rtl="0" eaLnBrk="0" fontAlgn="base" hangingPunct="0">
              <a:spcBef>
                <a:spcPts val="600"/>
              </a:spcBef>
              <a:spcAft>
                <a:spcPct val="0"/>
              </a:spcAft>
              <a:buClr>
                <a:schemeClr val="accent1"/>
              </a:buClr>
              <a:buSzPct val="75000"/>
              <a:buFont typeface="Wingdings" pitchFamily="2" charset="2"/>
              <a:buChar char="n"/>
              <a:defRPr kern="1200">
                <a:solidFill>
                  <a:srgbClr val="595959"/>
                </a:solidFill>
                <a:latin typeface="+mn-lt"/>
                <a:ea typeface="+mn-ea"/>
                <a:cs typeface="+mn-cs"/>
              </a:defRPr>
            </a:lvl3pPr>
            <a:lvl4pPr marL="914400" indent="-228600" algn="l" rtl="0" eaLnBrk="0" fontAlgn="base" hangingPunct="0">
              <a:spcBef>
                <a:spcPts val="600"/>
              </a:spcBef>
              <a:spcAft>
                <a:spcPct val="0"/>
              </a:spcAft>
              <a:buClr>
                <a:srgbClr val="B870B8"/>
              </a:buClr>
              <a:buSzPct val="75000"/>
              <a:buFont typeface="Wingdings" pitchFamily="2" charset="2"/>
              <a:buChar char="n"/>
              <a:defRPr kern="1200">
                <a:solidFill>
                  <a:srgbClr val="595959"/>
                </a:solidFill>
                <a:latin typeface="+mn-lt"/>
                <a:ea typeface="+mn-ea"/>
                <a:cs typeface="+mn-cs"/>
              </a:defRPr>
            </a:lvl4pPr>
            <a:lvl5pPr marL="1143000" indent="-228600" algn="l" rtl="0" eaLnBrk="0" fontAlgn="base" hangingPunct="0">
              <a:spcBef>
                <a:spcPts val="600"/>
              </a:spcBef>
              <a:spcAft>
                <a:spcPct val="0"/>
              </a:spcAft>
              <a:buClr>
                <a:schemeClr val="accent1"/>
              </a:buClr>
              <a:buSzPct val="75000"/>
              <a:buFont typeface="Wingdings" pitchFamily="2" charset="2"/>
              <a:buChar char="n"/>
              <a:defRPr kern="1200">
                <a:solidFill>
                  <a:srgbClr val="59595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14400" rtl="0" eaLnBrk="1" fontAlgn="base" latinLnBrk="0" hangingPunct="1">
              <a:lnSpc>
                <a:spcPct val="100000"/>
              </a:lnSpc>
              <a:spcBef>
                <a:spcPts val="2000"/>
              </a:spcBef>
              <a:spcAft>
                <a:spcPct val="0"/>
              </a:spcAft>
              <a:buClr>
                <a:srgbClr val="663366"/>
              </a:buClr>
              <a:buSzPct val="75000"/>
              <a:buFont typeface="Wingdings" pitchFamily="2" charset="2"/>
              <a:buChar char="n"/>
              <a:tabLst/>
              <a:defRPr/>
            </a:pPr>
            <a:r>
              <a:rPr kumimoji="0" lang="en-US" altLang="en-US" sz="2000" b="0" i="0" u="none" strike="noStrike" kern="1200" cap="none" spc="0" normalizeH="0" baseline="0" noProof="0">
                <a:ln>
                  <a:noFill/>
                </a:ln>
                <a:solidFill>
                  <a:srgbClr val="595959"/>
                </a:solidFill>
                <a:effectLst/>
                <a:uLnTx/>
                <a:uFillTx/>
                <a:latin typeface="Rockwell"/>
                <a:ea typeface="+mn-ea"/>
                <a:cs typeface="+mn-cs"/>
              </a:rPr>
              <a:t>The memory of the IAS consists of 1000 storage locations (called </a:t>
            </a:r>
            <a:r>
              <a:rPr kumimoji="0" lang="en-US" altLang="en-US" sz="2000" b="1" i="1" u="none" strike="noStrike" kern="1200" cap="none" spc="0" normalizeH="0" baseline="0" noProof="0">
                <a:ln>
                  <a:noFill/>
                </a:ln>
                <a:solidFill>
                  <a:srgbClr val="595959"/>
                </a:solidFill>
                <a:effectLst/>
                <a:uLnTx/>
                <a:uFillTx/>
                <a:latin typeface="Rockwell"/>
                <a:ea typeface="+mn-ea"/>
                <a:cs typeface="+mn-cs"/>
              </a:rPr>
              <a:t>words</a:t>
            </a:r>
            <a:r>
              <a:rPr kumimoji="0" lang="en-US" altLang="en-US" sz="2000" b="0" i="0" u="none" strike="noStrike" kern="1200" cap="none" spc="0" normalizeH="0" baseline="0" noProof="0">
                <a:ln>
                  <a:noFill/>
                </a:ln>
                <a:solidFill>
                  <a:srgbClr val="595959"/>
                </a:solidFill>
                <a:effectLst/>
                <a:uLnTx/>
                <a:uFillTx/>
                <a:latin typeface="Rockwell"/>
                <a:ea typeface="+mn-ea"/>
                <a:cs typeface="+mn-cs"/>
              </a:rPr>
              <a:t>) of 40 bits each</a:t>
            </a:r>
            <a:endParaRPr kumimoji="0" lang="en-US" altLang="en-US" sz="2000" b="0" i="0" u="none" strike="noStrike" kern="1200" cap="none" spc="0" normalizeH="0" baseline="0" noProof="0" dirty="0">
              <a:ln>
                <a:noFill/>
              </a:ln>
              <a:solidFill>
                <a:srgbClr val="595959"/>
              </a:solidFill>
              <a:effectLst/>
              <a:uLnTx/>
              <a:uFillTx/>
              <a:latin typeface="Rockwell"/>
              <a:ea typeface="+mn-ea"/>
              <a:cs typeface="+mn-cs"/>
            </a:endParaRPr>
          </a:p>
        </p:txBody>
      </p:sp>
      <p:pic>
        <p:nvPicPr>
          <p:cNvPr id="7" name="Picture 31" descr="f2.pdf"/>
          <p:cNvPicPr>
            <a:picLocks noChangeAspect="1"/>
          </p:cNvPicPr>
          <p:nvPr/>
        </p:nvPicPr>
        <p:blipFill>
          <a:blip r:embed="rId2">
            <a:extLst>
              <a:ext uri="{28A0092B-C50C-407E-A947-70E740481C1C}">
                <a14:useLocalDpi xmlns:a14="http://schemas.microsoft.com/office/drawing/2010/main" val="0"/>
              </a:ext>
            </a:extLst>
          </a:blip>
          <a:srcRect t="22726" b="36244"/>
          <a:stretch>
            <a:fillRect/>
          </a:stretch>
        </p:blipFill>
        <p:spPr bwMode="auto">
          <a:xfrm>
            <a:off x="1295400" y="2250281"/>
            <a:ext cx="6356350" cy="2531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0421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 b="65927"/>
          <a:stretch/>
        </p:blipFill>
        <p:spPr bwMode="auto">
          <a:xfrm>
            <a:off x="1219048" y="1200150"/>
            <a:ext cx="6400799" cy="1227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Google Shape;124;p5"/>
          <p:cNvSpPr/>
          <p:nvPr/>
        </p:nvSpPr>
        <p:spPr>
          <a:xfrm>
            <a:off x="1183088" y="92023"/>
            <a:ext cx="6745356" cy="461624"/>
          </a:xfrm>
          <a:prstGeom prst="rect">
            <a:avLst/>
          </a:prstGeom>
          <a:solidFill>
            <a:srgbClr val="00B0F0"/>
          </a:solidFill>
          <a:ln>
            <a:noFill/>
          </a:ln>
          <a:effectLst>
            <a:outerShdw blurRad="50800" dist="38100" dir="8100000" algn="tr" rotWithShape="0">
              <a:srgbClr val="000000">
                <a:alpha val="40000"/>
              </a:srgbClr>
            </a:outerShdw>
            <a:reflection stA="52000" endA="300" endPos="35000" sy="-100000" algn="bl" rotWithShape="0"/>
          </a:effectLst>
        </p:spPr>
        <p:txBody>
          <a:bodyPr spcFirstLastPara="1" wrap="square" lIns="91425" tIns="45700" rIns="91425" bIns="45700" anchor="t" anchorCtr="0">
            <a:spAutoFit/>
          </a:bodyPr>
          <a:lstStyle/>
          <a:p>
            <a:pPr lvl="0" algn="ctr"/>
            <a:r>
              <a:rPr lang="en-US" sz="2400" b="1" dirty="0"/>
              <a:t>Electric Switch</a:t>
            </a:r>
            <a:endParaRPr sz="2400" b="1" dirty="0"/>
          </a:p>
        </p:txBody>
      </p:sp>
    </p:spTree>
    <p:extLst>
      <p:ext uri="{BB962C8B-B14F-4D97-AF65-F5344CB8AC3E}">
        <p14:creationId xmlns:p14="http://schemas.microsoft.com/office/powerpoint/2010/main" val="23198538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Registers</a:t>
            </a:r>
          </a:p>
        </p:txBody>
      </p:sp>
      <p:graphicFrame>
        <p:nvGraphicFramePr>
          <p:cNvPr id="4" name="Content Placeholder 7"/>
          <p:cNvGraphicFramePr>
            <a:graphicFrameLocks/>
          </p:cNvGraphicFramePr>
          <p:nvPr>
            <p:extLst>
              <p:ext uri="{D42A27DB-BD31-4B8C-83A1-F6EECF244321}">
                <p14:modId xmlns:p14="http://schemas.microsoft.com/office/powerpoint/2010/main" val="3765053288"/>
              </p:ext>
            </p:extLst>
          </p:nvPr>
        </p:nvGraphicFramePr>
        <p:xfrm>
          <a:off x="381000" y="914400"/>
          <a:ext cx="74676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91815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IAS</a:t>
            </a:r>
          </a:p>
        </p:txBody>
      </p:sp>
      <p:sp>
        <p:nvSpPr>
          <p:cNvPr id="4" name="Rectangle 2"/>
          <p:cNvSpPr txBox="1">
            <a:spLocks noChangeArrowheads="1"/>
          </p:cNvSpPr>
          <p:nvPr/>
        </p:nvSpPr>
        <p:spPr bwMode="auto">
          <a:xfrm>
            <a:off x="533400" y="1352550"/>
            <a:ext cx="3255963"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noAutofit/>
          </a:bodyPr>
          <a:lstStyle>
            <a:lvl1pPr algn="l" rtl="0" eaLnBrk="0" fontAlgn="base" hangingPunct="0">
              <a:spcBef>
                <a:spcPct val="0"/>
              </a:spcBef>
              <a:spcAft>
                <a:spcPct val="0"/>
              </a:spcAft>
              <a:defRPr sz="2600" b="0" kern="1200">
                <a:solidFill>
                  <a:schemeClr val="bg1"/>
                </a:solidFill>
                <a:latin typeface="+mj-lt"/>
                <a:ea typeface="+mj-ea"/>
                <a:cs typeface="+mj-cs"/>
              </a:defRPr>
            </a:lvl1pPr>
            <a:lvl2pPr algn="l" rtl="0" eaLnBrk="0" fontAlgn="base" hangingPunct="0">
              <a:spcBef>
                <a:spcPct val="0"/>
              </a:spcBef>
              <a:spcAft>
                <a:spcPct val="0"/>
              </a:spcAft>
              <a:defRPr sz="3600">
                <a:solidFill>
                  <a:schemeClr val="accent1"/>
                </a:solidFill>
                <a:latin typeface="Rockwell" pitchFamily="18" charset="0"/>
              </a:defRPr>
            </a:lvl2pPr>
            <a:lvl3pPr algn="l" rtl="0" eaLnBrk="0" fontAlgn="base" hangingPunct="0">
              <a:spcBef>
                <a:spcPct val="0"/>
              </a:spcBef>
              <a:spcAft>
                <a:spcPct val="0"/>
              </a:spcAft>
              <a:defRPr sz="3600">
                <a:solidFill>
                  <a:schemeClr val="accent1"/>
                </a:solidFill>
                <a:latin typeface="Rockwell" pitchFamily="18" charset="0"/>
              </a:defRPr>
            </a:lvl3pPr>
            <a:lvl4pPr algn="l" rtl="0" eaLnBrk="0" fontAlgn="base" hangingPunct="0">
              <a:spcBef>
                <a:spcPct val="0"/>
              </a:spcBef>
              <a:spcAft>
                <a:spcPct val="0"/>
              </a:spcAft>
              <a:defRPr sz="3600">
                <a:solidFill>
                  <a:schemeClr val="accent1"/>
                </a:solidFill>
                <a:latin typeface="Rockwell" pitchFamily="18" charset="0"/>
              </a:defRPr>
            </a:lvl4pPr>
            <a:lvl5pPr algn="l" rtl="0" eaLnBrk="0" fontAlgn="base" hangingPunct="0">
              <a:spcBef>
                <a:spcPct val="0"/>
              </a:spcBef>
              <a:spcAft>
                <a:spcPct val="0"/>
              </a:spcAft>
              <a:defRPr sz="3600">
                <a:solidFill>
                  <a:schemeClr val="accent1"/>
                </a:solidFill>
                <a:latin typeface="Rockwell" pitchFamily="18" charset="0"/>
              </a:defRPr>
            </a:lvl5pPr>
            <a:lvl6pPr marL="457200" algn="l" rtl="0" fontAlgn="base">
              <a:spcBef>
                <a:spcPct val="0"/>
              </a:spcBef>
              <a:spcAft>
                <a:spcPct val="0"/>
              </a:spcAft>
              <a:defRPr sz="3600">
                <a:solidFill>
                  <a:schemeClr val="accent1"/>
                </a:solidFill>
                <a:latin typeface="Rockwell" pitchFamily="18" charset="0"/>
              </a:defRPr>
            </a:lvl6pPr>
            <a:lvl7pPr marL="914400" algn="l" rtl="0" fontAlgn="base">
              <a:spcBef>
                <a:spcPct val="0"/>
              </a:spcBef>
              <a:spcAft>
                <a:spcPct val="0"/>
              </a:spcAft>
              <a:defRPr sz="3600">
                <a:solidFill>
                  <a:schemeClr val="accent1"/>
                </a:solidFill>
                <a:latin typeface="Rockwell" pitchFamily="18" charset="0"/>
              </a:defRPr>
            </a:lvl7pPr>
            <a:lvl8pPr marL="1371600" algn="l" rtl="0" fontAlgn="base">
              <a:spcBef>
                <a:spcPct val="0"/>
              </a:spcBef>
              <a:spcAft>
                <a:spcPct val="0"/>
              </a:spcAft>
              <a:defRPr sz="3600">
                <a:solidFill>
                  <a:schemeClr val="accent1"/>
                </a:solidFill>
                <a:latin typeface="Rockwell" pitchFamily="18" charset="0"/>
              </a:defRPr>
            </a:lvl8pPr>
            <a:lvl9pPr marL="1828800" algn="l" rtl="0" fontAlgn="base">
              <a:spcBef>
                <a:spcPct val="0"/>
              </a:spcBef>
              <a:spcAft>
                <a:spcPct val="0"/>
              </a:spcAft>
              <a:defRPr sz="3600">
                <a:solidFill>
                  <a:schemeClr val="accent1"/>
                </a:solidFill>
                <a:latin typeface="Rockwell" pitchFamily="18"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000" b="0" i="0" u="none" strike="noStrike" kern="1200" cap="none" spc="0" normalizeH="0" baseline="0" noProof="0" dirty="0">
                <a:ln>
                  <a:noFill/>
                </a:ln>
                <a:solidFill>
                  <a:schemeClr val="tx1"/>
                </a:solidFill>
                <a:uLnTx/>
                <a:uFillTx/>
                <a:latin typeface="Rockwell"/>
                <a:ea typeface="+mj-ea"/>
                <a:cs typeface="+mj-cs"/>
              </a:rPr>
              <a:t>Structure </a:t>
            </a:r>
            <a:br>
              <a:rPr kumimoji="0" lang="en-GB" sz="4000" b="0" i="0" u="none" strike="noStrike" kern="1200" cap="none" spc="0" normalizeH="0" baseline="0" noProof="0" dirty="0">
                <a:ln>
                  <a:noFill/>
                </a:ln>
                <a:solidFill>
                  <a:schemeClr val="tx1"/>
                </a:solidFill>
                <a:uLnTx/>
                <a:uFillTx/>
                <a:latin typeface="Rockwell"/>
                <a:ea typeface="+mj-ea"/>
                <a:cs typeface="+mj-cs"/>
              </a:rPr>
            </a:br>
            <a:r>
              <a:rPr kumimoji="0" lang="en-GB" sz="4000" b="0" i="0" u="none" strike="noStrike" kern="1200" cap="none" spc="0" normalizeH="0" baseline="0" noProof="0" dirty="0">
                <a:ln>
                  <a:noFill/>
                </a:ln>
                <a:solidFill>
                  <a:schemeClr val="tx1"/>
                </a:solidFill>
                <a:uLnTx/>
                <a:uFillTx/>
                <a:latin typeface="Rockwell"/>
                <a:ea typeface="+mj-ea"/>
                <a:cs typeface="+mj-cs"/>
              </a:rPr>
              <a:t>of </a:t>
            </a:r>
            <a:br>
              <a:rPr kumimoji="0" lang="en-GB" sz="4000" b="0" i="0" u="none" strike="noStrike" kern="1200" cap="none" spc="0" normalizeH="0" baseline="0" noProof="0" dirty="0">
                <a:ln>
                  <a:noFill/>
                </a:ln>
                <a:solidFill>
                  <a:schemeClr val="tx1"/>
                </a:solidFill>
                <a:uLnTx/>
                <a:uFillTx/>
                <a:latin typeface="Rockwell"/>
                <a:ea typeface="+mj-ea"/>
                <a:cs typeface="+mj-cs"/>
              </a:rPr>
            </a:br>
            <a:r>
              <a:rPr kumimoji="0" lang="en-GB" sz="4000" b="0" i="0" u="none" strike="noStrike" kern="1200" cap="none" spc="0" normalizeH="0" baseline="0" noProof="0" dirty="0">
                <a:ln>
                  <a:noFill/>
                </a:ln>
                <a:solidFill>
                  <a:schemeClr val="tx1"/>
                </a:solidFill>
                <a:uLnTx/>
                <a:uFillTx/>
                <a:latin typeface="Rockwell"/>
                <a:ea typeface="+mj-ea"/>
                <a:cs typeface="+mj-cs"/>
              </a:rPr>
              <a:t>IAS</a:t>
            </a:r>
            <a:br>
              <a:rPr kumimoji="0" lang="en-GB" sz="4000" b="0" i="0" u="none" strike="noStrike" kern="1200" cap="none" spc="0" normalizeH="0" baseline="0" noProof="0" dirty="0">
                <a:ln>
                  <a:noFill/>
                </a:ln>
                <a:solidFill>
                  <a:schemeClr val="tx1"/>
                </a:solidFill>
                <a:uLnTx/>
                <a:uFillTx/>
                <a:latin typeface="Rockwell"/>
                <a:ea typeface="+mj-ea"/>
                <a:cs typeface="+mj-cs"/>
              </a:rPr>
            </a:br>
            <a:r>
              <a:rPr kumimoji="0" lang="en-GB" sz="4000" b="0" i="0" u="none" strike="noStrike" kern="1200" cap="none" spc="0" normalizeH="0" baseline="0" noProof="0" dirty="0">
                <a:ln>
                  <a:noFill/>
                </a:ln>
                <a:solidFill>
                  <a:schemeClr val="tx1"/>
                </a:solidFill>
                <a:uLnTx/>
                <a:uFillTx/>
                <a:latin typeface="Rockwell"/>
                <a:ea typeface="+mj-ea"/>
                <a:cs typeface="+mj-cs"/>
              </a:rPr>
              <a:t>Computer</a:t>
            </a:r>
          </a:p>
        </p:txBody>
      </p:sp>
      <p:pic>
        <p:nvPicPr>
          <p:cNvPr id="5" name="Picture 3" descr="f3.pdf"/>
          <p:cNvPicPr>
            <a:picLocks noChangeAspect="1"/>
          </p:cNvPicPr>
          <p:nvPr/>
        </p:nvPicPr>
        <p:blipFill>
          <a:blip r:embed="rId2">
            <a:extLst>
              <a:ext uri="{28A0092B-C50C-407E-A947-70E740481C1C}">
                <a14:useLocalDpi xmlns:a14="http://schemas.microsoft.com/office/drawing/2010/main" val="0"/>
              </a:ext>
            </a:extLst>
          </a:blip>
          <a:srcRect l="14117" t="8183" r="5882" b="13428"/>
          <a:stretch>
            <a:fillRect/>
          </a:stretch>
        </p:blipFill>
        <p:spPr bwMode="auto">
          <a:xfrm>
            <a:off x="4267200" y="895350"/>
            <a:ext cx="4027488" cy="3829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09057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Commercial Computers</a:t>
            </a:r>
          </a:p>
        </p:txBody>
      </p:sp>
      <p:sp>
        <p:nvSpPr>
          <p:cNvPr id="4" name="Rectangle 1027"/>
          <p:cNvSpPr txBox="1">
            <a:spLocks noChangeArrowheads="1"/>
          </p:cNvSpPr>
          <p:nvPr/>
        </p:nvSpPr>
        <p:spPr bwMode="auto">
          <a:xfrm>
            <a:off x="498474" y="971550"/>
            <a:ext cx="8035925" cy="3623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fontScale="85000" lnSpcReduction="20000"/>
          </a:bodyPr>
          <a:lstStyle>
            <a:lvl1pPr marL="228600" indent="-228600" algn="l" rtl="0" eaLnBrk="0" fontAlgn="base" hangingPunct="0">
              <a:spcBef>
                <a:spcPts val="2000"/>
              </a:spcBef>
              <a:spcAft>
                <a:spcPct val="0"/>
              </a:spcAft>
              <a:buClr>
                <a:schemeClr val="accent1"/>
              </a:buClr>
              <a:buSzPct val="75000"/>
              <a:buFont typeface="Wingdings" pitchFamily="2" charset="2"/>
              <a:buChar char="n"/>
              <a:defRPr sz="2000" kern="1200">
                <a:solidFill>
                  <a:srgbClr val="595959"/>
                </a:solidFill>
                <a:latin typeface="+mn-lt"/>
                <a:ea typeface="+mn-ea"/>
                <a:cs typeface="+mn-cs"/>
              </a:defRPr>
            </a:lvl1pPr>
            <a:lvl2pPr marL="457200" indent="-228600" algn="l" rtl="0" eaLnBrk="0" fontAlgn="base" hangingPunct="0">
              <a:spcBef>
                <a:spcPts val="600"/>
              </a:spcBef>
              <a:spcAft>
                <a:spcPct val="0"/>
              </a:spcAft>
              <a:buClr>
                <a:srgbClr val="B870B8"/>
              </a:buClr>
              <a:buSzPct val="75000"/>
              <a:buFont typeface="Wingdings" pitchFamily="2" charset="2"/>
              <a:buChar char="n"/>
              <a:defRPr kern="1200">
                <a:solidFill>
                  <a:srgbClr val="595959"/>
                </a:solidFill>
                <a:latin typeface="+mn-lt"/>
                <a:ea typeface="+mn-ea"/>
                <a:cs typeface="+mn-cs"/>
              </a:defRPr>
            </a:lvl2pPr>
            <a:lvl3pPr marL="685800" indent="-228600" algn="l" rtl="0" eaLnBrk="0" fontAlgn="base" hangingPunct="0">
              <a:spcBef>
                <a:spcPts val="600"/>
              </a:spcBef>
              <a:spcAft>
                <a:spcPct val="0"/>
              </a:spcAft>
              <a:buClr>
                <a:schemeClr val="accent1"/>
              </a:buClr>
              <a:buSzPct val="75000"/>
              <a:buFont typeface="Wingdings" pitchFamily="2" charset="2"/>
              <a:buChar char="n"/>
              <a:defRPr kern="1200">
                <a:solidFill>
                  <a:srgbClr val="595959"/>
                </a:solidFill>
                <a:latin typeface="+mn-lt"/>
                <a:ea typeface="+mn-ea"/>
                <a:cs typeface="+mn-cs"/>
              </a:defRPr>
            </a:lvl3pPr>
            <a:lvl4pPr marL="914400" indent="-228600" algn="l" rtl="0" eaLnBrk="0" fontAlgn="base" hangingPunct="0">
              <a:spcBef>
                <a:spcPts val="600"/>
              </a:spcBef>
              <a:spcAft>
                <a:spcPct val="0"/>
              </a:spcAft>
              <a:buClr>
                <a:srgbClr val="B870B8"/>
              </a:buClr>
              <a:buSzPct val="75000"/>
              <a:buFont typeface="Wingdings" pitchFamily="2" charset="2"/>
              <a:buChar char="n"/>
              <a:defRPr kern="1200">
                <a:solidFill>
                  <a:srgbClr val="595959"/>
                </a:solidFill>
                <a:latin typeface="+mn-lt"/>
                <a:ea typeface="+mn-ea"/>
                <a:cs typeface="+mn-cs"/>
              </a:defRPr>
            </a:lvl4pPr>
            <a:lvl5pPr marL="1143000" indent="-228600" algn="l" rtl="0" eaLnBrk="0" fontAlgn="base" hangingPunct="0">
              <a:spcBef>
                <a:spcPts val="600"/>
              </a:spcBef>
              <a:spcAft>
                <a:spcPct val="0"/>
              </a:spcAft>
              <a:buClr>
                <a:schemeClr val="accent1"/>
              </a:buClr>
              <a:buSzPct val="75000"/>
              <a:buFont typeface="Wingdings" pitchFamily="2" charset="2"/>
              <a:buChar char="n"/>
              <a:defRPr kern="1200">
                <a:solidFill>
                  <a:srgbClr val="59595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2000"/>
              </a:spcBef>
              <a:spcAft>
                <a:spcPts val="0"/>
              </a:spcAft>
              <a:buClr>
                <a:srgbClr val="663366"/>
              </a:buClr>
              <a:buSzPct val="75000"/>
              <a:buFont typeface="Wingdings" pitchFamily="2" charset="2"/>
              <a:buChar char="n"/>
              <a:tabLst/>
              <a:defRPr/>
            </a:pPr>
            <a:r>
              <a:rPr kumimoji="0" lang="en-US" sz="2000" b="0" i="0" u="none" strike="noStrike" kern="1200" cap="none" spc="0" normalizeH="0" baseline="0" noProof="0" dirty="0">
                <a:ln>
                  <a:noFill/>
                </a:ln>
                <a:solidFill>
                  <a:schemeClr val="tx1"/>
                </a:solidFill>
                <a:effectLst/>
                <a:uLnTx/>
                <a:uFillTx/>
                <a:latin typeface="Rockwell"/>
                <a:ea typeface="+mn-ea"/>
                <a:cs typeface="+mn-cs"/>
              </a:rPr>
              <a:t>1947 – Eckert and Mauchly formed the Eckert-Mauchly Computer Corporation to manufacture computers commercially</a:t>
            </a:r>
          </a:p>
          <a:p>
            <a:pPr marL="228600" marR="0" lvl="0" indent="-228600" algn="l" defTabSz="914400" rtl="0" eaLnBrk="1" fontAlgn="auto" latinLnBrk="0" hangingPunct="1">
              <a:lnSpc>
                <a:spcPct val="100000"/>
              </a:lnSpc>
              <a:spcBef>
                <a:spcPts val="2000"/>
              </a:spcBef>
              <a:spcAft>
                <a:spcPts val="0"/>
              </a:spcAft>
              <a:buClr>
                <a:srgbClr val="663366"/>
              </a:buClr>
              <a:buSzPct val="75000"/>
              <a:buFont typeface="Wingdings" pitchFamily="2" charset="2"/>
              <a:buChar char="n"/>
              <a:tabLst/>
              <a:defRPr/>
            </a:pPr>
            <a:r>
              <a:rPr kumimoji="0" lang="en-US" sz="2000" b="0" i="0" u="none" strike="noStrike" kern="1200" cap="none" spc="0" normalizeH="0" baseline="0" noProof="0" dirty="0">
                <a:ln>
                  <a:noFill/>
                </a:ln>
                <a:solidFill>
                  <a:schemeClr val="tx1"/>
                </a:solidFill>
                <a:effectLst/>
                <a:uLnTx/>
                <a:uFillTx/>
                <a:latin typeface="Rockwell"/>
                <a:ea typeface="+mn-ea"/>
                <a:cs typeface="+mn-cs"/>
              </a:rPr>
              <a:t>UNIVAC I (Universal Automatic Computer)</a:t>
            </a:r>
          </a:p>
          <a:p>
            <a:pPr marL="457200" marR="0" lvl="1" indent="-228600" algn="l" defTabSz="914400" rtl="0" eaLnBrk="1" fontAlgn="auto" latinLnBrk="0" hangingPunct="1">
              <a:lnSpc>
                <a:spcPct val="100000"/>
              </a:lnSpc>
              <a:spcBef>
                <a:spcPts val="600"/>
              </a:spcBef>
              <a:spcAft>
                <a:spcPts val="0"/>
              </a:spcAft>
              <a:buClr>
                <a:srgbClr val="663366">
                  <a:lumMod val="60000"/>
                  <a:lumOff val="40000"/>
                </a:srgbClr>
              </a:buClr>
              <a:buSzPct val="75000"/>
              <a:buFont typeface="Wingdings" pitchFamily="2" charset="2"/>
              <a:buChar char="n"/>
              <a:tabLst/>
              <a:defRPr/>
            </a:pPr>
            <a:r>
              <a:rPr kumimoji="0" lang="en-US" sz="1800" b="0" i="0" u="none" strike="noStrike" kern="1200" cap="none" spc="0" normalizeH="0" baseline="0" noProof="0" dirty="0">
                <a:ln>
                  <a:noFill/>
                </a:ln>
                <a:solidFill>
                  <a:schemeClr val="tx1"/>
                </a:solidFill>
                <a:effectLst/>
                <a:uLnTx/>
                <a:uFillTx/>
                <a:latin typeface="Rockwell"/>
                <a:ea typeface="+mn-ea"/>
                <a:cs typeface="+mn-cs"/>
              </a:rPr>
              <a:t>First successful commercial computer</a:t>
            </a:r>
          </a:p>
          <a:p>
            <a:pPr marL="457200" marR="0" lvl="1" indent="-228600" algn="l" defTabSz="914400" rtl="0" eaLnBrk="1" fontAlgn="auto" latinLnBrk="0" hangingPunct="1">
              <a:lnSpc>
                <a:spcPct val="100000"/>
              </a:lnSpc>
              <a:spcBef>
                <a:spcPts val="600"/>
              </a:spcBef>
              <a:spcAft>
                <a:spcPts val="0"/>
              </a:spcAft>
              <a:buClr>
                <a:srgbClr val="663366">
                  <a:lumMod val="60000"/>
                  <a:lumOff val="40000"/>
                </a:srgbClr>
              </a:buClr>
              <a:buSzPct val="75000"/>
              <a:buFont typeface="Wingdings" pitchFamily="2" charset="2"/>
              <a:buChar char="n"/>
              <a:tabLst/>
              <a:defRPr/>
            </a:pPr>
            <a:r>
              <a:rPr kumimoji="0" lang="en-US" sz="1800" b="0" i="0" u="none" strike="noStrike" kern="1200" cap="none" spc="0" normalizeH="0" baseline="0" noProof="0" dirty="0">
                <a:ln>
                  <a:noFill/>
                </a:ln>
                <a:solidFill>
                  <a:schemeClr val="tx1"/>
                </a:solidFill>
                <a:effectLst/>
                <a:uLnTx/>
                <a:uFillTx/>
                <a:latin typeface="Rockwell"/>
                <a:ea typeface="+mn-ea"/>
                <a:cs typeface="+mn-cs"/>
              </a:rPr>
              <a:t>Was intended for both scientific and commercial applications</a:t>
            </a:r>
          </a:p>
          <a:p>
            <a:pPr marL="457200" marR="0" lvl="1" indent="-228600" algn="l" defTabSz="914400" rtl="0" eaLnBrk="1" fontAlgn="auto" latinLnBrk="0" hangingPunct="1">
              <a:lnSpc>
                <a:spcPct val="100000"/>
              </a:lnSpc>
              <a:spcBef>
                <a:spcPts val="600"/>
              </a:spcBef>
              <a:spcAft>
                <a:spcPts val="0"/>
              </a:spcAft>
              <a:buClr>
                <a:srgbClr val="663366">
                  <a:lumMod val="60000"/>
                  <a:lumOff val="40000"/>
                </a:srgbClr>
              </a:buClr>
              <a:buSzPct val="75000"/>
              <a:buFont typeface="Wingdings" pitchFamily="2" charset="2"/>
              <a:buChar char="n"/>
              <a:tabLst/>
              <a:defRPr/>
            </a:pPr>
            <a:r>
              <a:rPr kumimoji="0" lang="en-US" sz="1800" b="0" i="0" u="none" strike="noStrike" kern="1200" cap="none" spc="0" normalizeH="0" baseline="0" noProof="0" dirty="0">
                <a:ln>
                  <a:noFill/>
                </a:ln>
                <a:solidFill>
                  <a:schemeClr val="tx1"/>
                </a:solidFill>
                <a:effectLst/>
                <a:uLnTx/>
                <a:uFillTx/>
                <a:latin typeface="Rockwell"/>
                <a:ea typeface="+mn-ea"/>
                <a:cs typeface="+mn-cs"/>
              </a:rPr>
              <a:t>Commissioned by the US Bureau of Census for 1950 calculations</a:t>
            </a:r>
          </a:p>
          <a:p>
            <a:pPr marL="228600" marR="0" lvl="0" indent="-228600" algn="l" defTabSz="914400" rtl="0" eaLnBrk="1" fontAlgn="auto" latinLnBrk="0" hangingPunct="1">
              <a:lnSpc>
                <a:spcPct val="100000"/>
              </a:lnSpc>
              <a:spcBef>
                <a:spcPts val="2000"/>
              </a:spcBef>
              <a:spcAft>
                <a:spcPts val="0"/>
              </a:spcAft>
              <a:buClr>
                <a:srgbClr val="663366"/>
              </a:buClr>
              <a:buSzPct val="75000"/>
              <a:buFont typeface="Wingdings" pitchFamily="2" charset="2"/>
              <a:buChar char="n"/>
              <a:tabLst/>
              <a:defRPr/>
            </a:pPr>
            <a:r>
              <a:rPr kumimoji="0" lang="en-US" sz="2000" b="0" i="0" u="none" strike="noStrike" kern="1200" cap="none" spc="0" normalizeH="0" baseline="0" noProof="0" dirty="0">
                <a:ln>
                  <a:noFill/>
                </a:ln>
                <a:solidFill>
                  <a:schemeClr val="tx1"/>
                </a:solidFill>
                <a:effectLst/>
                <a:uLnTx/>
                <a:uFillTx/>
                <a:latin typeface="Rockwell"/>
                <a:ea typeface="+mn-ea"/>
                <a:cs typeface="+mn-cs"/>
              </a:rPr>
              <a:t>The Eckert-Mauchly Computer Corporation became part of the UNIVAC division of the Sperry-Rand Corporation</a:t>
            </a:r>
          </a:p>
          <a:p>
            <a:pPr marL="228600" marR="0" lvl="0" indent="-228600" algn="l" defTabSz="914400" rtl="0" eaLnBrk="1" fontAlgn="auto" latinLnBrk="0" hangingPunct="1">
              <a:lnSpc>
                <a:spcPct val="100000"/>
              </a:lnSpc>
              <a:spcBef>
                <a:spcPts val="2000"/>
              </a:spcBef>
              <a:spcAft>
                <a:spcPts val="0"/>
              </a:spcAft>
              <a:buClr>
                <a:srgbClr val="663366"/>
              </a:buClr>
              <a:buSzPct val="75000"/>
              <a:buFont typeface="Wingdings" pitchFamily="2" charset="2"/>
              <a:buChar char="n"/>
              <a:tabLst/>
              <a:defRPr/>
            </a:pPr>
            <a:r>
              <a:rPr kumimoji="0" lang="en-US" sz="2000" b="0" i="0" u="none" strike="noStrike" kern="1200" cap="none" spc="0" normalizeH="0" baseline="0" noProof="0" dirty="0">
                <a:ln>
                  <a:noFill/>
                </a:ln>
                <a:solidFill>
                  <a:schemeClr val="tx1"/>
                </a:solidFill>
                <a:effectLst/>
                <a:uLnTx/>
                <a:uFillTx/>
                <a:latin typeface="Rockwell"/>
                <a:ea typeface="+mn-ea"/>
                <a:cs typeface="+mn-cs"/>
              </a:rPr>
              <a:t>UNIVAC II – delivered in the late 1950’s</a:t>
            </a:r>
          </a:p>
          <a:p>
            <a:pPr marL="457200" marR="0" lvl="1" indent="-228600" algn="l" defTabSz="914400" rtl="0" eaLnBrk="1" fontAlgn="auto" latinLnBrk="0" hangingPunct="1">
              <a:lnSpc>
                <a:spcPct val="100000"/>
              </a:lnSpc>
              <a:spcBef>
                <a:spcPts val="600"/>
              </a:spcBef>
              <a:spcAft>
                <a:spcPts val="0"/>
              </a:spcAft>
              <a:buClr>
                <a:srgbClr val="663366">
                  <a:lumMod val="60000"/>
                  <a:lumOff val="40000"/>
                </a:srgbClr>
              </a:buClr>
              <a:buSzPct val="75000"/>
              <a:buFont typeface="Wingdings" pitchFamily="2" charset="2"/>
              <a:buChar char="n"/>
              <a:tabLst/>
              <a:defRPr/>
            </a:pPr>
            <a:r>
              <a:rPr kumimoji="0" lang="en-US" sz="1800" b="0" i="0" u="none" strike="noStrike" kern="1200" cap="none" spc="0" normalizeH="0" baseline="0" noProof="0" dirty="0">
                <a:ln>
                  <a:noFill/>
                </a:ln>
                <a:solidFill>
                  <a:schemeClr val="tx1"/>
                </a:solidFill>
                <a:effectLst/>
                <a:uLnTx/>
                <a:uFillTx/>
                <a:latin typeface="Rockwell"/>
                <a:ea typeface="+mn-ea"/>
                <a:cs typeface="+mn-cs"/>
              </a:rPr>
              <a:t>Had greater memory capacity and higher performance</a:t>
            </a:r>
          </a:p>
          <a:p>
            <a:pPr marL="228600" marR="0" lvl="1" indent="-228600" algn="l" defTabSz="914400" rtl="0" eaLnBrk="1" fontAlgn="auto" latinLnBrk="0" hangingPunct="1">
              <a:lnSpc>
                <a:spcPct val="100000"/>
              </a:lnSpc>
              <a:spcBef>
                <a:spcPts val="2000"/>
              </a:spcBef>
              <a:spcAft>
                <a:spcPts val="0"/>
              </a:spcAft>
              <a:buClr>
                <a:srgbClr val="663366"/>
              </a:buClr>
              <a:buSzPct val="75000"/>
              <a:buFont typeface="Wingdings" pitchFamily="2" charset="2"/>
              <a:buChar char="n"/>
              <a:tabLst/>
              <a:defRPr/>
            </a:pPr>
            <a:r>
              <a:rPr kumimoji="0" lang="en-US" sz="2054" b="0" i="0" u="none" strike="noStrike" kern="1200" cap="none" spc="0" normalizeH="0" baseline="0" noProof="0" dirty="0">
                <a:ln>
                  <a:noFill/>
                </a:ln>
                <a:solidFill>
                  <a:schemeClr val="tx1"/>
                </a:solidFill>
                <a:effectLst/>
                <a:uLnTx/>
                <a:uFillTx/>
                <a:latin typeface="Rockwell"/>
                <a:ea typeface="+mn-ea"/>
                <a:cs typeface="+mn-cs"/>
              </a:rPr>
              <a:t>Backward compatible</a:t>
            </a:r>
          </a:p>
        </p:txBody>
      </p:sp>
    </p:spTree>
    <p:extLst>
      <p:ext uri="{BB962C8B-B14F-4D97-AF65-F5344CB8AC3E}">
        <p14:creationId xmlns:p14="http://schemas.microsoft.com/office/powerpoint/2010/main" val="1610486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Second Generation Computer:  Transistors</a:t>
            </a:r>
          </a:p>
        </p:txBody>
      </p:sp>
      <p:sp>
        <p:nvSpPr>
          <p:cNvPr id="4" name="Rectangle 3"/>
          <p:cNvSpPr txBox="1">
            <a:spLocks noChangeArrowheads="1"/>
          </p:cNvSpPr>
          <p:nvPr/>
        </p:nvSpPr>
        <p:spPr bwMode="auto">
          <a:xfrm>
            <a:off x="533400" y="971550"/>
            <a:ext cx="75565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spcBef>
                <a:spcPts val="2000"/>
              </a:spcBef>
              <a:spcAft>
                <a:spcPct val="0"/>
              </a:spcAft>
              <a:buClr>
                <a:schemeClr val="accent1"/>
              </a:buClr>
              <a:buSzPct val="75000"/>
              <a:buFont typeface="Wingdings" pitchFamily="2" charset="2"/>
              <a:buChar char="n"/>
              <a:defRPr sz="2000" kern="1200">
                <a:solidFill>
                  <a:srgbClr val="595959"/>
                </a:solidFill>
                <a:latin typeface="+mn-lt"/>
                <a:ea typeface="+mn-ea"/>
                <a:cs typeface="+mn-cs"/>
              </a:defRPr>
            </a:lvl1pPr>
            <a:lvl2pPr marL="457200" indent="-228600" algn="l" rtl="0" eaLnBrk="0" fontAlgn="base" hangingPunct="0">
              <a:spcBef>
                <a:spcPts val="600"/>
              </a:spcBef>
              <a:spcAft>
                <a:spcPct val="0"/>
              </a:spcAft>
              <a:buClr>
                <a:srgbClr val="B870B8"/>
              </a:buClr>
              <a:buSzPct val="75000"/>
              <a:buFont typeface="Wingdings" pitchFamily="2" charset="2"/>
              <a:buChar char="n"/>
              <a:defRPr kern="1200">
                <a:solidFill>
                  <a:srgbClr val="595959"/>
                </a:solidFill>
                <a:latin typeface="+mn-lt"/>
                <a:ea typeface="+mn-ea"/>
                <a:cs typeface="+mn-cs"/>
              </a:defRPr>
            </a:lvl2pPr>
            <a:lvl3pPr marL="685800" indent="-228600" algn="l" rtl="0" eaLnBrk="0" fontAlgn="base" hangingPunct="0">
              <a:spcBef>
                <a:spcPts val="600"/>
              </a:spcBef>
              <a:spcAft>
                <a:spcPct val="0"/>
              </a:spcAft>
              <a:buClr>
                <a:schemeClr val="accent1"/>
              </a:buClr>
              <a:buSzPct val="75000"/>
              <a:buFont typeface="Wingdings" pitchFamily="2" charset="2"/>
              <a:buChar char="n"/>
              <a:defRPr kern="1200">
                <a:solidFill>
                  <a:srgbClr val="595959"/>
                </a:solidFill>
                <a:latin typeface="+mn-lt"/>
                <a:ea typeface="+mn-ea"/>
                <a:cs typeface="+mn-cs"/>
              </a:defRPr>
            </a:lvl3pPr>
            <a:lvl4pPr marL="914400" indent="-228600" algn="l" rtl="0" eaLnBrk="0" fontAlgn="base" hangingPunct="0">
              <a:spcBef>
                <a:spcPts val="600"/>
              </a:spcBef>
              <a:spcAft>
                <a:spcPct val="0"/>
              </a:spcAft>
              <a:buClr>
                <a:srgbClr val="B870B8"/>
              </a:buClr>
              <a:buSzPct val="75000"/>
              <a:buFont typeface="Wingdings" pitchFamily="2" charset="2"/>
              <a:buChar char="n"/>
              <a:defRPr kern="1200">
                <a:solidFill>
                  <a:srgbClr val="595959"/>
                </a:solidFill>
                <a:latin typeface="+mn-lt"/>
                <a:ea typeface="+mn-ea"/>
                <a:cs typeface="+mn-cs"/>
              </a:defRPr>
            </a:lvl4pPr>
            <a:lvl5pPr marL="1143000" indent="-228600" algn="l" rtl="0" eaLnBrk="0" fontAlgn="base" hangingPunct="0">
              <a:spcBef>
                <a:spcPts val="600"/>
              </a:spcBef>
              <a:spcAft>
                <a:spcPct val="0"/>
              </a:spcAft>
              <a:buClr>
                <a:schemeClr val="accent1"/>
              </a:buClr>
              <a:buSzPct val="75000"/>
              <a:buFont typeface="Wingdings" pitchFamily="2" charset="2"/>
              <a:buChar char="n"/>
              <a:defRPr kern="1200">
                <a:solidFill>
                  <a:srgbClr val="59595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1" indent="-228600" algn="l" defTabSz="914400" rtl="0" eaLnBrk="1" fontAlgn="base" latinLnBrk="0" hangingPunct="1">
              <a:lnSpc>
                <a:spcPct val="100000"/>
              </a:lnSpc>
              <a:spcBef>
                <a:spcPts val="2000"/>
              </a:spcBef>
              <a:spcAft>
                <a:spcPct val="0"/>
              </a:spcAft>
              <a:buClr>
                <a:srgbClr val="663366"/>
              </a:buClr>
              <a:buSzPct val="75000"/>
              <a:buFont typeface="Wingdings" pitchFamily="2" charset="2"/>
              <a:buChar char="n"/>
              <a:tabLst/>
              <a:defRPr/>
            </a:pPr>
            <a:r>
              <a:rPr kumimoji="0" lang="en-GB" altLang="en-US" sz="2000" b="0" i="0" u="none" strike="noStrike" kern="1200" cap="none" spc="0" normalizeH="0" baseline="0" noProof="0" dirty="0">
                <a:ln>
                  <a:noFill/>
                </a:ln>
                <a:solidFill>
                  <a:schemeClr val="tx1"/>
                </a:solidFill>
                <a:uLnTx/>
                <a:uFillTx/>
                <a:latin typeface="Rockwell"/>
                <a:ea typeface="+mn-ea"/>
                <a:cs typeface="+mn-cs"/>
              </a:rPr>
              <a:t>Smaller</a:t>
            </a:r>
          </a:p>
          <a:p>
            <a:pPr marL="228600" marR="0" lvl="1" indent="-228600" algn="l" defTabSz="914400" rtl="0" eaLnBrk="1" fontAlgn="base" latinLnBrk="0" hangingPunct="1">
              <a:lnSpc>
                <a:spcPct val="100000"/>
              </a:lnSpc>
              <a:spcBef>
                <a:spcPts val="2000"/>
              </a:spcBef>
              <a:spcAft>
                <a:spcPct val="0"/>
              </a:spcAft>
              <a:buClr>
                <a:srgbClr val="663366"/>
              </a:buClr>
              <a:buSzPct val="75000"/>
              <a:buFont typeface="Wingdings" pitchFamily="2" charset="2"/>
              <a:buChar char="n"/>
              <a:tabLst/>
              <a:defRPr/>
            </a:pPr>
            <a:r>
              <a:rPr kumimoji="0" lang="en-GB" altLang="en-US" sz="2000" b="0" i="0" u="none" strike="noStrike" kern="1200" cap="none" spc="0" normalizeH="0" baseline="0" noProof="0" dirty="0">
                <a:ln>
                  <a:noFill/>
                </a:ln>
                <a:solidFill>
                  <a:schemeClr val="tx1"/>
                </a:solidFill>
                <a:uLnTx/>
                <a:uFillTx/>
                <a:latin typeface="Rockwell"/>
                <a:ea typeface="+mn-ea"/>
                <a:cs typeface="+mn-cs"/>
              </a:rPr>
              <a:t>Cheaper</a:t>
            </a:r>
          </a:p>
          <a:p>
            <a:pPr marL="228600" marR="0" lvl="1" indent="-228600" algn="l" defTabSz="914400" rtl="0" eaLnBrk="1" fontAlgn="base" latinLnBrk="0" hangingPunct="1">
              <a:lnSpc>
                <a:spcPct val="100000"/>
              </a:lnSpc>
              <a:spcBef>
                <a:spcPts val="2000"/>
              </a:spcBef>
              <a:spcAft>
                <a:spcPct val="0"/>
              </a:spcAft>
              <a:buClr>
                <a:srgbClr val="663366"/>
              </a:buClr>
              <a:buSzPct val="75000"/>
              <a:buFont typeface="Wingdings" pitchFamily="2" charset="2"/>
              <a:buChar char="n"/>
              <a:tabLst/>
              <a:defRPr/>
            </a:pPr>
            <a:r>
              <a:rPr kumimoji="0" lang="en-GB" altLang="en-US" sz="2000" b="0" i="0" u="none" strike="noStrike" kern="1200" cap="none" spc="0" normalizeH="0" baseline="0" noProof="0" dirty="0">
                <a:ln>
                  <a:noFill/>
                </a:ln>
                <a:solidFill>
                  <a:schemeClr val="tx1"/>
                </a:solidFill>
                <a:uLnTx/>
                <a:uFillTx/>
                <a:latin typeface="Rockwell"/>
                <a:ea typeface="+mn-ea"/>
                <a:cs typeface="+mn-cs"/>
              </a:rPr>
              <a:t>Dissipates less heat than a vacuum tube</a:t>
            </a:r>
          </a:p>
          <a:p>
            <a:pPr marL="228600" marR="0" lvl="1" indent="-228600" algn="l" defTabSz="914400" rtl="0" eaLnBrk="1" fontAlgn="base" latinLnBrk="0" hangingPunct="1">
              <a:lnSpc>
                <a:spcPct val="100000"/>
              </a:lnSpc>
              <a:spcBef>
                <a:spcPts val="2000"/>
              </a:spcBef>
              <a:spcAft>
                <a:spcPct val="0"/>
              </a:spcAft>
              <a:buClr>
                <a:srgbClr val="663366"/>
              </a:buClr>
              <a:buSzPct val="75000"/>
              <a:buFont typeface="Wingdings" pitchFamily="2" charset="2"/>
              <a:buChar char="n"/>
              <a:tabLst/>
              <a:defRPr/>
            </a:pPr>
            <a:r>
              <a:rPr kumimoji="0" lang="en-GB" altLang="en-US" sz="2000" b="0" i="0" u="none" strike="noStrike" kern="1200" cap="none" spc="0" normalizeH="0" baseline="0" noProof="0" dirty="0">
                <a:ln>
                  <a:noFill/>
                </a:ln>
                <a:solidFill>
                  <a:schemeClr val="tx1"/>
                </a:solidFill>
                <a:uLnTx/>
                <a:uFillTx/>
                <a:latin typeface="Rockwell"/>
                <a:ea typeface="+mn-ea"/>
                <a:cs typeface="+mn-cs"/>
              </a:rPr>
              <a:t>Is a </a:t>
            </a:r>
            <a:r>
              <a:rPr kumimoji="0" lang="en-GB" altLang="en-US" sz="2000" b="0" i="1" u="none" strike="noStrike" kern="1200" cap="none" spc="0" normalizeH="0" baseline="0" noProof="0" dirty="0">
                <a:ln>
                  <a:noFill/>
                </a:ln>
                <a:solidFill>
                  <a:schemeClr val="tx1"/>
                </a:solidFill>
                <a:uLnTx/>
                <a:uFillTx/>
                <a:latin typeface="Rockwell"/>
                <a:ea typeface="+mn-ea"/>
                <a:cs typeface="+mn-cs"/>
              </a:rPr>
              <a:t>solid state device </a:t>
            </a:r>
            <a:r>
              <a:rPr kumimoji="0" lang="en-GB" altLang="en-US" sz="2000" b="0" i="0" u="none" strike="noStrike" kern="1200" cap="none" spc="0" normalizeH="0" baseline="0" noProof="0" dirty="0">
                <a:ln>
                  <a:noFill/>
                </a:ln>
                <a:solidFill>
                  <a:schemeClr val="tx1"/>
                </a:solidFill>
                <a:uLnTx/>
                <a:uFillTx/>
                <a:latin typeface="Rockwell"/>
                <a:ea typeface="+mn-ea"/>
                <a:cs typeface="+mn-cs"/>
              </a:rPr>
              <a:t>made from silicon</a:t>
            </a:r>
          </a:p>
          <a:p>
            <a:pPr marL="228600" marR="0" lvl="1" indent="-228600" algn="l" defTabSz="914400" rtl="0" eaLnBrk="1" fontAlgn="base" latinLnBrk="0" hangingPunct="1">
              <a:lnSpc>
                <a:spcPct val="100000"/>
              </a:lnSpc>
              <a:spcBef>
                <a:spcPts val="2000"/>
              </a:spcBef>
              <a:spcAft>
                <a:spcPct val="0"/>
              </a:spcAft>
              <a:buClr>
                <a:srgbClr val="663366"/>
              </a:buClr>
              <a:buSzPct val="75000"/>
              <a:buFont typeface="Wingdings" pitchFamily="2" charset="2"/>
              <a:buChar char="n"/>
              <a:tabLst/>
              <a:defRPr/>
            </a:pPr>
            <a:r>
              <a:rPr kumimoji="0" lang="en-GB" altLang="en-US" sz="2000" b="0" i="0" u="none" strike="noStrike" kern="1200" cap="none" spc="0" normalizeH="0" baseline="0" noProof="0" dirty="0">
                <a:ln>
                  <a:noFill/>
                </a:ln>
                <a:solidFill>
                  <a:schemeClr val="tx1"/>
                </a:solidFill>
                <a:uLnTx/>
                <a:uFillTx/>
                <a:latin typeface="Rockwell"/>
                <a:ea typeface="+mn-ea"/>
                <a:cs typeface="+mn-cs"/>
              </a:rPr>
              <a:t>Was invented at Bell Labs in 1947</a:t>
            </a:r>
          </a:p>
          <a:p>
            <a:pPr marL="228600" marR="0" lvl="1" indent="-228600" algn="l" defTabSz="914400" rtl="0" eaLnBrk="1" fontAlgn="base" latinLnBrk="0" hangingPunct="1">
              <a:lnSpc>
                <a:spcPct val="100000"/>
              </a:lnSpc>
              <a:spcBef>
                <a:spcPts val="2000"/>
              </a:spcBef>
              <a:spcAft>
                <a:spcPct val="0"/>
              </a:spcAft>
              <a:buClr>
                <a:srgbClr val="663366"/>
              </a:buClr>
              <a:buSzPct val="75000"/>
              <a:buFont typeface="Wingdings" pitchFamily="2" charset="2"/>
              <a:buChar char="n"/>
              <a:tabLst/>
              <a:defRPr/>
            </a:pPr>
            <a:r>
              <a:rPr kumimoji="0" lang="en-GB" altLang="en-US" sz="2000" b="0" i="0" u="none" strike="noStrike" kern="1200" cap="none" spc="0" normalizeH="0" baseline="0" noProof="0" dirty="0">
                <a:ln>
                  <a:noFill/>
                </a:ln>
                <a:solidFill>
                  <a:schemeClr val="tx1"/>
                </a:solidFill>
                <a:uLnTx/>
                <a:uFillTx/>
                <a:latin typeface="Rockwell"/>
                <a:ea typeface="+mn-ea"/>
                <a:cs typeface="+mn-cs"/>
              </a:rPr>
              <a:t>It was not until the late 1950’s that fully transistorized computers were commercially available</a:t>
            </a:r>
          </a:p>
          <a:p>
            <a:pPr marL="228600" marR="0" lvl="1" indent="-228600" algn="l" defTabSz="914400" rtl="0" eaLnBrk="1" fontAlgn="base" latinLnBrk="0" hangingPunct="1">
              <a:lnSpc>
                <a:spcPct val="100000"/>
              </a:lnSpc>
              <a:spcBef>
                <a:spcPts val="2000"/>
              </a:spcBef>
              <a:spcAft>
                <a:spcPct val="0"/>
              </a:spcAft>
              <a:buClr>
                <a:srgbClr val="663366"/>
              </a:buClr>
              <a:buSzPct val="75000"/>
              <a:buFont typeface="Wingdings" pitchFamily="2" charset="2"/>
              <a:buChar char="n"/>
              <a:tabLst/>
              <a:defRPr/>
            </a:pPr>
            <a:endParaRPr kumimoji="0" lang="en-GB" altLang="en-US" sz="2000" b="0" i="0" u="none" strike="noStrike" kern="1200" cap="none" spc="0" normalizeH="0" baseline="0" noProof="0" dirty="0">
              <a:ln>
                <a:noFill/>
              </a:ln>
              <a:solidFill>
                <a:srgbClr val="595959"/>
              </a:solidFill>
              <a:effectLst/>
              <a:uLnTx/>
              <a:uFillTx/>
              <a:latin typeface="Rockwell"/>
              <a:ea typeface="+mn-ea"/>
              <a:cs typeface="+mn-cs"/>
            </a:endParaRPr>
          </a:p>
        </p:txBody>
      </p:sp>
      <p:pic>
        <p:nvPicPr>
          <p:cNvPr id="293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1200150"/>
            <a:ext cx="3054350" cy="170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41391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0"/>
            <a:r>
              <a:rPr lang="en-US" dirty="0"/>
              <a:t>Second Generation Computers</a:t>
            </a:r>
          </a:p>
        </p:txBody>
      </p:sp>
      <p:sp>
        <p:nvSpPr>
          <p:cNvPr id="13" name="Rectangle 3"/>
          <p:cNvSpPr txBox="1">
            <a:spLocks noChangeArrowheads="1"/>
          </p:cNvSpPr>
          <p:nvPr/>
        </p:nvSpPr>
        <p:spPr bwMode="auto">
          <a:xfrm>
            <a:off x="474476" y="1123950"/>
            <a:ext cx="36576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fontScale="92500" lnSpcReduction="20000"/>
          </a:bodyPr>
          <a:lstStyle>
            <a:lvl1pPr marL="228600" indent="-228600" algn="l" rtl="0" eaLnBrk="0" fontAlgn="base" hangingPunct="0">
              <a:spcBef>
                <a:spcPts val="2000"/>
              </a:spcBef>
              <a:spcAft>
                <a:spcPct val="0"/>
              </a:spcAft>
              <a:buClr>
                <a:schemeClr val="accent1"/>
              </a:buClr>
              <a:buSzPct val="75000"/>
              <a:buFont typeface="Wingdings" pitchFamily="2" charset="2"/>
              <a:buChar char="n"/>
              <a:defRPr sz="1800" kern="1200">
                <a:solidFill>
                  <a:srgbClr val="595959"/>
                </a:solidFill>
                <a:latin typeface="+mn-lt"/>
                <a:ea typeface="+mn-ea"/>
                <a:cs typeface="+mn-cs"/>
              </a:defRPr>
            </a:lvl1pPr>
            <a:lvl2pPr marL="457200" indent="-228600" algn="l" rtl="0" eaLnBrk="0" fontAlgn="base" hangingPunct="0">
              <a:spcBef>
                <a:spcPts val="600"/>
              </a:spcBef>
              <a:spcAft>
                <a:spcPct val="0"/>
              </a:spcAft>
              <a:buClr>
                <a:srgbClr val="B870B8"/>
              </a:buClr>
              <a:buSzPct val="75000"/>
              <a:buFont typeface="Wingdings" pitchFamily="2" charset="2"/>
              <a:buChar char="n"/>
              <a:defRPr sz="1800" kern="1200">
                <a:solidFill>
                  <a:srgbClr val="595959"/>
                </a:solidFill>
                <a:latin typeface="+mn-lt"/>
                <a:ea typeface="+mn-ea"/>
                <a:cs typeface="+mn-cs"/>
              </a:defRPr>
            </a:lvl2pPr>
            <a:lvl3pPr marL="685800" indent="-228600" algn="l" rtl="0" eaLnBrk="0" fontAlgn="base" hangingPunct="0">
              <a:spcBef>
                <a:spcPts val="600"/>
              </a:spcBef>
              <a:spcAft>
                <a:spcPct val="0"/>
              </a:spcAft>
              <a:buClr>
                <a:schemeClr val="accent1"/>
              </a:buClr>
              <a:buSzPct val="75000"/>
              <a:buFont typeface="Wingdings" pitchFamily="2" charset="2"/>
              <a:buChar char="n"/>
              <a:defRPr sz="1800" kern="1200">
                <a:solidFill>
                  <a:srgbClr val="595959"/>
                </a:solidFill>
                <a:latin typeface="+mn-lt"/>
                <a:ea typeface="+mn-ea"/>
                <a:cs typeface="+mn-cs"/>
              </a:defRPr>
            </a:lvl3pPr>
            <a:lvl4pPr marL="914400" indent="-228600" algn="l" rtl="0" eaLnBrk="0" fontAlgn="base" hangingPunct="0">
              <a:spcBef>
                <a:spcPts val="600"/>
              </a:spcBef>
              <a:spcAft>
                <a:spcPct val="0"/>
              </a:spcAft>
              <a:buClr>
                <a:srgbClr val="B870B8"/>
              </a:buClr>
              <a:buSzPct val="75000"/>
              <a:buFont typeface="Wingdings" pitchFamily="2" charset="2"/>
              <a:buChar char="n"/>
              <a:defRPr sz="1800" kern="1200">
                <a:solidFill>
                  <a:srgbClr val="595959"/>
                </a:solidFill>
                <a:latin typeface="+mn-lt"/>
                <a:ea typeface="+mn-ea"/>
                <a:cs typeface="+mn-cs"/>
              </a:defRPr>
            </a:lvl4pPr>
            <a:lvl5pPr marL="1143000" indent="-228600" algn="l" rtl="0" eaLnBrk="0" fontAlgn="base" hangingPunct="0">
              <a:spcBef>
                <a:spcPts val="600"/>
              </a:spcBef>
              <a:spcAft>
                <a:spcPct val="0"/>
              </a:spcAft>
              <a:buClr>
                <a:schemeClr val="accent1"/>
              </a:buClr>
              <a:buSzPct val="75000"/>
              <a:buFont typeface="Wingdings" pitchFamily="2" charset="2"/>
              <a:buChar char="n"/>
              <a:defRPr sz="1800" kern="1200">
                <a:solidFill>
                  <a:srgbClr val="59595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2000"/>
              </a:spcBef>
              <a:spcAft>
                <a:spcPts val="0"/>
              </a:spcAft>
              <a:buClr>
                <a:srgbClr val="663366"/>
              </a:buClr>
              <a:buSzPct val="75000"/>
              <a:buFont typeface="Wingdings" pitchFamily="2" charset="2"/>
              <a:buChar char="n"/>
              <a:tabLst/>
              <a:defRPr/>
            </a:pPr>
            <a:r>
              <a:rPr kumimoji="0" lang="en-US" sz="1800" b="0" i="0" u="none" strike="noStrike" kern="1200" cap="none" spc="0" normalizeH="0" baseline="0" noProof="0" dirty="0">
                <a:ln>
                  <a:noFill/>
                </a:ln>
                <a:solidFill>
                  <a:sysClr val="windowText" lastClr="000000">
                    <a:lumMod val="65000"/>
                    <a:lumOff val="35000"/>
                  </a:sysClr>
                </a:solidFill>
                <a:effectLst/>
                <a:uLnTx/>
                <a:uFillTx/>
                <a:latin typeface="Rockwell"/>
                <a:ea typeface="+mn-ea"/>
                <a:cs typeface="+mn-cs"/>
              </a:rPr>
              <a:t>Introduced:</a:t>
            </a:r>
          </a:p>
          <a:p>
            <a:pPr marL="457200" marR="0" lvl="1" indent="-228600" algn="l" defTabSz="914400" rtl="0" eaLnBrk="1" fontAlgn="auto" latinLnBrk="0" hangingPunct="1">
              <a:lnSpc>
                <a:spcPct val="100000"/>
              </a:lnSpc>
              <a:spcBef>
                <a:spcPts val="600"/>
              </a:spcBef>
              <a:spcAft>
                <a:spcPts val="0"/>
              </a:spcAft>
              <a:buClr>
                <a:srgbClr val="663366">
                  <a:lumMod val="60000"/>
                  <a:lumOff val="40000"/>
                </a:srgbClr>
              </a:buClr>
              <a:buSzPct val="75000"/>
              <a:buFont typeface="Wingdings" pitchFamily="2" charset="2"/>
              <a:buChar char="n"/>
              <a:tabLst/>
              <a:defRPr/>
            </a:pPr>
            <a:r>
              <a:rPr kumimoji="0" lang="en-US" sz="1800" b="0" i="0" u="none" strike="noStrike" kern="1200" cap="none" spc="0" normalizeH="0" baseline="0" noProof="0" dirty="0">
                <a:ln>
                  <a:noFill/>
                </a:ln>
                <a:solidFill>
                  <a:sysClr val="windowText" lastClr="000000">
                    <a:lumMod val="65000"/>
                    <a:lumOff val="35000"/>
                  </a:sysClr>
                </a:solidFill>
                <a:effectLst/>
                <a:uLnTx/>
                <a:uFillTx/>
                <a:latin typeface="Rockwell"/>
                <a:ea typeface="+mn-ea"/>
                <a:cs typeface="+mn-cs"/>
              </a:rPr>
              <a:t>More complex arithmetic and logic units and control units</a:t>
            </a:r>
          </a:p>
          <a:p>
            <a:pPr marL="457200" marR="0" lvl="1" indent="-228600" algn="l" defTabSz="914400" rtl="0" eaLnBrk="1" fontAlgn="auto" latinLnBrk="0" hangingPunct="1">
              <a:lnSpc>
                <a:spcPct val="100000"/>
              </a:lnSpc>
              <a:spcBef>
                <a:spcPts val="600"/>
              </a:spcBef>
              <a:spcAft>
                <a:spcPts val="0"/>
              </a:spcAft>
              <a:buClr>
                <a:srgbClr val="663366">
                  <a:lumMod val="60000"/>
                  <a:lumOff val="40000"/>
                </a:srgbClr>
              </a:buClr>
              <a:buSzPct val="75000"/>
              <a:buFont typeface="Wingdings" pitchFamily="2" charset="2"/>
              <a:buChar char="n"/>
              <a:tabLst/>
              <a:defRPr/>
            </a:pPr>
            <a:r>
              <a:rPr kumimoji="0" lang="en-US" sz="1800" b="0" i="0" u="none" strike="noStrike" kern="1200" cap="none" spc="0" normalizeH="0" baseline="0" noProof="0" dirty="0">
                <a:ln>
                  <a:noFill/>
                </a:ln>
                <a:solidFill>
                  <a:sysClr val="windowText" lastClr="000000">
                    <a:lumMod val="65000"/>
                    <a:lumOff val="35000"/>
                  </a:sysClr>
                </a:solidFill>
                <a:effectLst/>
                <a:uLnTx/>
                <a:uFillTx/>
                <a:latin typeface="Rockwell"/>
                <a:ea typeface="+mn-ea"/>
                <a:cs typeface="+mn-cs"/>
              </a:rPr>
              <a:t>The use of high-level programming languages</a:t>
            </a:r>
          </a:p>
          <a:p>
            <a:pPr marL="457200" marR="0" lvl="1" indent="-228600" algn="l" defTabSz="914400" rtl="0" eaLnBrk="1" fontAlgn="auto" latinLnBrk="0" hangingPunct="1">
              <a:lnSpc>
                <a:spcPct val="100000"/>
              </a:lnSpc>
              <a:spcBef>
                <a:spcPts val="600"/>
              </a:spcBef>
              <a:spcAft>
                <a:spcPts val="0"/>
              </a:spcAft>
              <a:buClr>
                <a:srgbClr val="663366">
                  <a:lumMod val="60000"/>
                  <a:lumOff val="40000"/>
                </a:srgbClr>
              </a:buClr>
              <a:buSzPct val="75000"/>
              <a:buFont typeface="Wingdings" pitchFamily="2" charset="2"/>
              <a:buChar char="n"/>
              <a:tabLst/>
              <a:defRPr/>
            </a:pPr>
            <a:r>
              <a:rPr kumimoji="0" lang="en-US" sz="1800" b="0" i="0" u="none" strike="noStrike" kern="1200" cap="none" spc="0" normalizeH="0" baseline="0" noProof="0" dirty="0">
                <a:ln>
                  <a:noFill/>
                </a:ln>
                <a:solidFill>
                  <a:sysClr val="windowText" lastClr="000000">
                    <a:lumMod val="65000"/>
                    <a:lumOff val="35000"/>
                  </a:sysClr>
                </a:solidFill>
                <a:effectLst/>
                <a:uLnTx/>
                <a:uFillTx/>
                <a:latin typeface="Rockwell"/>
                <a:ea typeface="+mn-ea"/>
                <a:cs typeface="+mn-cs"/>
              </a:rPr>
              <a:t>Provision of </a:t>
            </a:r>
            <a:r>
              <a:rPr kumimoji="0" lang="en-US" sz="1800" b="0" i="1" u="none" strike="noStrike" kern="1200" cap="none" spc="0" normalizeH="0" baseline="0" noProof="0" dirty="0">
                <a:ln>
                  <a:noFill/>
                </a:ln>
                <a:solidFill>
                  <a:sysClr val="windowText" lastClr="000000">
                    <a:lumMod val="65000"/>
                    <a:lumOff val="35000"/>
                  </a:sysClr>
                </a:solidFill>
                <a:effectLst/>
                <a:uLnTx/>
                <a:uFillTx/>
                <a:latin typeface="Rockwell"/>
                <a:ea typeface="+mn-ea"/>
                <a:cs typeface="+mn-cs"/>
              </a:rPr>
              <a:t>system software </a:t>
            </a:r>
            <a:r>
              <a:rPr kumimoji="0" lang="en-US" sz="1800" b="0" i="0" u="none" strike="noStrike" kern="1200" cap="none" spc="0" normalizeH="0" baseline="0" noProof="0" dirty="0">
                <a:ln>
                  <a:noFill/>
                </a:ln>
                <a:solidFill>
                  <a:sysClr val="windowText" lastClr="000000">
                    <a:lumMod val="65000"/>
                    <a:lumOff val="35000"/>
                  </a:sysClr>
                </a:solidFill>
                <a:effectLst/>
                <a:uLnTx/>
                <a:uFillTx/>
                <a:latin typeface="Rockwell"/>
                <a:ea typeface="+mn-ea"/>
                <a:cs typeface="+mn-cs"/>
              </a:rPr>
              <a:t>which provided the ability to:</a:t>
            </a:r>
          </a:p>
          <a:p>
            <a:pPr marL="685800" marR="0" lvl="2" indent="-228600" algn="l" defTabSz="914400" rtl="0" eaLnBrk="1" fontAlgn="auto" latinLnBrk="0" hangingPunct="1">
              <a:lnSpc>
                <a:spcPct val="100000"/>
              </a:lnSpc>
              <a:spcBef>
                <a:spcPts val="600"/>
              </a:spcBef>
              <a:spcAft>
                <a:spcPts val="0"/>
              </a:spcAft>
              <a:buClr>
                <a:srgbClr val="663366"/>
              </a:buClr>
              <a:buSzPct val="75000"/>
              <a:buFont typeface="Wingdings" pitchFamily="2" charset="2"/>
              <a:buChar char="n"/>
              <a:tabLst/>
              <a:defRPr/>
            </a:pPr>
            <a:r>
              <a:rPr kumimoji="0" lang="en-US" sz="1800" b="0" i="0" u="none" strike="noStrike" kern="1200" cap="none" spc="0" normalizeH="0" baseline="0" noProof="0" dirty="0">
                <a:ln>
                  <a:noFill/>
                </a:ln>
                <a:solidFill>
                  <a:sysClr val="windowText" lastClr="000000">
                    <a:lumMod val="65000"/>
                    <a:lumOff val="35000"/>
                  </a:sysClr>
                </a:solidFill>
                <a:effectLst/>
                <a:uLnTx/>
                <a:uFillTx/>
                <a:latin typeface="Rockwell"/>
                <a:ea typeface="+mn-ea"/>
                <a:cs typeface="+mn-cs"/>
              </a:rPr>
              <a:t> load programs </a:t>
            </a:r>
          </a:p>
          <a:p>
            <a:pPr marL="685800" marR="0" lvl="2" indent="-228600" algn="l" defTabSz="914400" rtl="0" eaLnBrk="1" fontAlgn="auto" latinLnBrk="0" hangingPunct="1">
              <a:lnSpc>
                <a:spcPct val="100000"/>
              </a:lnSpc>
              <a:spcBef>
                <a:spcPts val="600"/>
              </a:spcBef>
              <a:spcAft>
                <a:spcPts val="0"/>
              </a:spcAft>
              <a:buClr>
                <a:srgbClr val="663366"/>
              </a:buClr>
              <a:buSzPct val="75000"/>
              <a:buFont typeface="Wingdings" pitchFamily="2" charset="2"/>
              <a:buChar char="n"/>
              <a:tabLst/>
              <a:defRPr/>
            </a:pPr>
            <a:r>
              <a:rPr kumimoji="0" lang="en-US" sz="1800" b="0" i="0" u="none" strike="noStrike" kern="1200" cap="none" spc="0" normalizeH="0" baseline="0" noProof="0" dirty="0">
                <a:ln>
                  <a:noFill/>
                </a:ln>
                <a:solidFill>
                  <a:sysClr val="windowText" lastClr="000000">
                    <a:lumMod val="65000"/>
                    <a:lumOff val="35000"/>
                  </a:sysClr>
                </a:solidFill>
                <a:effectLst/>
                <a:uLnTx/>
                <a:uFillTx/>
                <a:latin typeface="Rockwell"/>
                <a:ea typeface="+mn-ea"/>
                <a:cs typeface="+mn-cs"/>
              </a:rPr>
              <a:t>move data to peripherals and libraries </a:t>
            </a:r>
          </a:p>
          <a:p>
            <a:pPr marL="685800" marR="0" lvl="2" indent="-228600" algn="l" defTabSz="914400" rtl="0" eaLnBrk="1" fontAlgn="auto" latinLnBrk="0" hangingPunct="1">
              <a:lnSpc>
                <a:spcPct val="100000"/>
              </a:lnSpc>
              <a:spcBef>
                <a:spcPts val="600"/>
              </a:spcBef>
              <a:spcAft>
                <a:spcPts val="0"/>
              </a:spcAft>
              <a:buClr>
                <a:srgbClr val="663366"/>
              </a:buClr>
              <a:buSzPct val="75000"/>
              <a:buFont typeface="Wingdings" pitchFamily="2" charset="2"/>
              <a:buChar char="n"/>
              <a:tabLst/>
              <a:defRPr/>
            </a:pPr>
            <a:r>
              <a:rPr kumimoji="0" lang="en-US" sz="1800" b="0" i="0" u="none" strike="noStrike" kern="1200" cap="none" spc="0" normalizeH="0" baseline="0" noProof="0" dirty="0">
                <a:ln>
                  <a:noFill/>
                </a:ln>
                <a:solidFill>
                  <a:sysClr val="windowText" lastClr="000000">
                    <a:lumMod val="65000"/>
                    <a:lumOff val="35000"/>
                  </a:sysClr>
                </a:solidFill>
                <a:effectLst/>
                <a:uLnTx/>
                <a:uFillTx/>
                <a:latin typeface="Rockwell"/>
                <a:ea typeface="+mn-ea"/>
                <a:cs typeface="+mn-cs"/>
              </a:rPr>
              <a:t>perform common computations</a:t>
            </a:r>
          </a:p>
        </p:txBody>
      </p:sp>
      <p:sp>
        <p:nvSpPr>
          <p:cNvPr id="14" name="Content Placeholder 6"/>
          <p:cNvSpPr txBox="1">
            <a:spLocks/>
          </p:cNvSpPr>
          <p:nvPr/>
        </p:nvSpPr>
        <p:spPr bwMode="auto">
          <a:xfrm>
            <a:off x="4267200" y="1209675"/>
            <a:ext cx="3657600" cy="288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228600" indent="-228600" algn="l" rtl="0" eaLnBrk="0" fontAlgn="base" hangingPunct="0">
              <a:spcBef>
                <a:spcPts val="2000"/>
              </a:spcBef>
              <a:spcAft>
                <a:spcPct val="0"/>
              </a:spcAft>
              <a:buClr>
                <a:schemeClr val="accent1"/>
              </a:buClr>
              <a:buSzPct val="75000"/>
              <a:buFont typeface="Wingdings" pitchFamily="2" charset="2"/>
              <a:buChar char="n"/>
              <a:defRPr sz="1800" kern="1200">
                <a:solidFill>
                  <a:srgbClr val="595959"/>
                </a:solidFill>
                <a:latin typeface="+mn-lt"/>
                <a:ea typeface="+mn-ea"/>
                <a:cs typeface="+mn-cs"/>
              </a:defRPr>
            </a:lvl1pPr>
            <a:lvl2pPr marL="457200" indent="-228600" algn="l" rtl="0" eaLnBrk="0" fontAlgn="base" hangingPunct="0">
              <a:spcBef>
                <a:spcPts val="600"/>
              </a:spcBef>
              <a:spcAft>
                <a:spcPct val="0"/>
              </a:spcAft>
              <a:buClr>
                <a:srgbClr val="B870B8"/>
              </a:buClr>
              <a:buSzPct val="75000"/>
              <a:buFont typeface="Wingdings" pitchFamily="2" charset="2"/>
              <a:buChar char="n"/>
              <a:defRPr sz="1800" kern="1200">
                <a:solidFill>
                  <a:srgbClr val="595959"/>
                </a:solidFill>
                <a:latin typeface="+mn-lt"/>
                <a:ea typeface="+mn-ea"/>
                <a:cs typeface="+mn-cs"/>
              </a:defRPr>
            </a:lvl2pPr>
            <a:lvl3pPr marL="685800" indent="-228600" algn="l" rtl="0" eaLnBrk="0" fontAlgn="base" hangingPunct="0">
              <a:spcBef>
                <a:spcPts val="600"/>
              </a:spcBef>
              <a:spcAft>
                <a:spcPct val="0"/>
              </a:spcAft>
              <a:buClr>
                <a:schemeClr val="accent1"/>
              </a:buClr>
              <a:buSzPct val="75000"/>
              <a:buFont typeface="Wingdings" pitchFamily="2" charset="2"/>
              <a:buChar char="n"/>
              <a:defRPr sz="1800" kern="1200">
                <a:solidFill>
                  <a:srgbClr val="595959"/>
                </a:solidFill>
                <a:latin typeface="+mn-lt"/>
                <a:ea typeface="+mn-ea"/>
                <a:cs typeface="+mn-cs"/>
              </a:defRPr>
            </a:lvl3pPr>
            <a:lvl4pPr marL="914400" indent="-228600" algn="l" rtl="0" eaLnBrk="0" fontAlgn="base" hangingPunct="0">
              <a:spcBef>
                <a:spcPts val="600"/>
              </a:spcBef>
              <a:spcAft>
                <a:spcPct val="0"/>
              </a:spcAft>
              <a:buClr>
                <a:srgbClr val="B870B8"/>
              </a:buClr>
              <a:buSzPct val="75000"/>
              <a:buFont typeface="Wingdings" pitchFamily="2" charset="2"/>
              <a:buChar char="n"/>
              <a:defRPr sz="1800" kern="1200">
                <a:solidFill>
                  <a:srgbClr val="595959"/>
                </a:solidFill>
                <a:latin typeface="+mn-lt"/>
                <a:ea typeface="+mn-ea"/>
                <a:cs typeface="+mn-cs"/>
              </a:defRPr>
            </a:lvl4pPr>
            <a:lvl5pPr marL="1143000" indent="-228600" algn="l" rtl="0" eaLnBrk="0" fontAlgn="base" hangingPunct="0">
              <a:spcBef>
                <a:spcPts val="600"/>
              </a:spcBef>
              <a:spcAft>
                <a:spcPct val="0"/>
              </a:spcAft>
              <a:buClr>
                <a:schemeClr val="accent1"/>
              </a:buClr>
              <a:buSzPct val="75000"/>
              <a:buFont typeface="Wingdings" pitchFamily="2" charset="2"/>
              <a:buChar char="n"/>
              <a:defRPr sz="1800" kern="1200">
                <a:solidFill>
                  <a:srgbClr val="59595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28600" marR="0" lvl="0" indent="-228600" algn="l" defTabSz="914400" rtl="0" eaLnBrk="1" fontAlgn="base" latinLnBrk="0" hangingPunct="1">
              <a:lnSpc>
                <a:spcPct val="100000"/>
              </a:lnSpc>
              <a:spcBef>
                <a:spcPts val="2000"/>
              </a:spcBef>
              <a:spcAft>
                <a:spcPct val="0"/>
              </a:spcAft>
              <a:buClr>
                <a:srgbClr val="663366"/>
              </a:buClr>
              <a:buSzPct val="75000"/>
              <a:buFont typeface="Wingdings" pitchFamily="2" charset="2"/>
              <a:buChar char="n"/>
              <a:tabLst/>
              <a:defRPr/>
            </a:pPr>
            <a:r>
              <a:rPr kumimoji="0" lang="en-US" altLang="en-US" sz="1800" b="0" i="0" u="none" strike="noStrike" kern="1200" cap="none" spc="0" normalizeH="0" baseline="0" noProof="0" dirty="0">
                <a:ln>
                  <a:noFill/>
                </a:ln>
                <a:solidFill>
                  <a:srgbClr val="595959"/>
                </a:solidFill>
                <a:effectLst/>
                <a:uLnTx/>
                <a:uFillTx/>
                <a:latin typeface="Rockwell"/>
                <a:ea typeface="+mn-ea"/>
                <a:cs typeface="+mn-cs"/>
              </a:rPr>
              <a:t> Appearance of the Digital Equipment Corporation (DEC) in 1957</a:t>
            </a:r>
          </a:p>
          <a:p>
            <a:pPr marL="228600" marR="0" lvl="0" indent="-228600" algn="l" defTabSz="914400" rtl="0" eaLnBrk="1" fontAlgn="base" latinLnBrk="0" hangingPunct="1">
              <a:lnSpc>
                <a:spcPct val="100000"/>
              </a:lnSpc>
              <a:spcBef>
                <a:spcPts val="2000"/>
              </a:spcBef>
              <a:spcAft>
                <a:spcPct val="0"/>
              </a:spcAft>
              <a:buClr>
                <a:srgbClr val="663366"/>
              </a:buClr>
              <a:buSzPct val="75000"/>
              <a:buFont typeface="Wingdings" pitchFamily="2" charset="2"/>
              <a:buChar char="n"/>
              <a:tabLst/>
              <a:defRPr/>
            </a:pPr>
            <a:r>
              <a:rPr kumimoji="0" lang="en-US" altLang="en-US" sz="1800" b="0" i="0" u="none" strike="noStrike" kern="1200" cap="none" spc="0" normalizeH="0" baseline="0" noProof="0" dirty="0">
                <a:ln>
                  <a:noFill/>
                </a:ln>
                <a:solidFill>
                  <a:srgbClr val="595959"/>
                </a:solidFill>
                <a:effectLst/>
                <a:uLnTx/>
                <a:uFillTx/>
                <a:latin typeface="Rockwell"/>
                <a:ea typeface="+mn-ea"/>
                <a:cs typeface="+mn-cs"/>
              </a:rPr>
              <a:t>PDP-1 was DEC’s first computer</a:t>
            </a:r>
          </a:p>
          <a:p>
            <a:pPr marL="228600" marR="0" lvl="0" indent="-228600" algn="l" defTabSz="914400" rtl="0" eaLnBrk="1" fontAlgn="base" latinLnBrk="0" hangingPunct="1">
              <a:lnSpc>
                <a:spcPct val="100000"/>
              </a:lnSpc>
              <a:spcBef>
                <a:spcPts val="2000"/>
              </a:spcBef>
              <a:spcAft>
                <a:spcPct val="0"/>
              </a:spcAft>
              <a:buClr>
                <a:srgbClr val="663366"/>
              </a:buClr>
              <a:buSzPct val="75000"/>
              <a:buFont typeface="Wingdings" pitchFamily="2" charset="2"/>
              <a:buChar char="n"/>
              <a:tabLst/>
              <a:defRPr/>
            </a:pPr>
            <a:r>
              <a:rPr kumimoji="0" lang="en-US" altLang="en-US" sz="1800" b="0" i="0" u="none" strike="noStrike" kern="1200" cap="none" spc="0" normalizeH="0" baseline="0" noProof="0" dirty="0">
                <a:ln>
                  <a:noFill/>
                </a:ln>
                <a:solidFill>
                  <a:srgbClr val="595959"/>
                </a:solidFill>
                <a:effectLst/>
                <a:uLnTx/>
                <a:uFillTx/>
                <a:latin typeface="Rockwell"/>
                <a:ea typeface="+mn-ea"/>
                <a:cs typeface="+mn-cs"/>
              </a:rPr>
              <a:t>This began the mini-computer phenomenon that would become so prominent in the third generation</a:t>
            </a:r>
          </a:p>
        </p:txBody>
      </p:sp>
      <p:pic>
        <p:nvPicPr>
          <p:cNvPr id="2949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3638550"/>
            <a:ext cx="1622425"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53356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Third Generation computer:  Integrated Circuits</a:t>
            </a:r>
          </a:p>
        </p:txBody>
      </p:sp>
      <p:sp>
        <p:nvSpPr>
          <p:cNvPr id="4" name="Rectangle 3"/>
          <p:cNvSpPr txBox="1">
            <a:spLocks noChangeArrowheads="1"/>
          </p:cNvSpPr>
          <p:nvPr/>
        </p:nvSpPr>
        <p:spPr bwMode="auto">
          <a:xfrm>
            <a:off x="533400" y="1276350"/>
            <a:ext cx="7556500" cy="337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lvl1pPr marL="228600" indent="-228600" algn="l" rtl="0" eaLnBrk="0" fontAlgn="base" hangingPunct="0">
              <a:spcBef>
                <a:spcPts val="2000"/>
              </a:spcBef>
              <a:spcAft>
                <a:spcPct val="0"/>
              </a:spcAft>
              <a:buClr>
                <a:schemeClr val="accent1"/>
              </a:buClr>
              <a:buSzPct val="75000"/>
              <a:buFont typeface="Wingdings" pitchFamily="2" charset="2"/>
              <a:buChar char="n"/>
              <a:defRPr sz="2000" kern="1200">
                <a:solidFill>
                  <a:srgbClr val="595959"/>
                </a:solidFill>
                <a:latin typeface="+mn-lt"/>
                <a:ea typeface="+mn-ea"/>
                <a:cs typeface="+mn-cs"/>
              </a:defRPr>
            </a:lvl1pPr>
            <a:lvl2pPr marL="457200" indent="-228600" algn="l" rtl="0" eaLnBrk="0" fontAlgn="base" hangingPunct="0">
              <a:spcBef>
                <a:spcPts val="600"/>
              </a:spcBef>
              <a:spcAft>
                <a:spcPct val="0"/>
              </a:spcAft>
              <a:buClr>
                <a:srgbClr val="B870B8"/>
              </a:buClr>
              <a:buSzPct val="75000"/>
              <a:buFont typeface="Wingdings" pitchFamily="2" charset="2"/>
              <a:buChar char="n"/>
              <a:defRPr kern="1200">
                <a:solidFill>
                  <a:srgbClr val="595959"/>
                </a:solidFill>
                <a:latin typeface="+mn-lt"/>
                <a:ea typeface="+mn-ea"/>
                <a:cs typeface="+mn-cs"/>
              </a:defRPr>
            </a:lvl2pPr>
            <a:lvl3pPr marL="685800" indent="-228600" algn="l" rtl="0" eaLnBrk="0" fontAlgn="base" hangingPunct="0">
              <a:spcBef>
                <a:spcPts val="600"/>
              </a:spcBef>
              <a:spcAft>
                <a:spcPct val="0"/>
              </a:spcAft>
              <a:buClr>
                <a:schemeClr val="accent1"/>
              </a:buClr>
              <a:buSzPct val="75000"/>
              <a:buFont typeface="Wingdings" pitchFamily="2" charset="2"/>
              <a:buChar char="n"/>
              <a:defRPr kern="1200">
                <a:solidFill>
                  <a:srgbClr val="595959"/>
                </a:solidFill>
                <a:latin typeface="+mn-lt"/>
                <a:ea typeface="+mn-ea"/>
                <a:cs typeface="+mn-cs"/>
              </a:defRPr>
            </a:lvl3pPr>
            <a:lvl4pPr marL="914400" indent="-228600" algn="l" rtl="0" eaLnBrk="0" fontAlgn="base" hangingPunct="0">
              <a:spcBef>
                <a:spcPts val="600"/>
              </a:spcBef>
              <a:spcAft>
                <a:spcPct val="0"/>
              </a:spcAft>
              <a:buClr>
                <a:srgbClr val="B870B8"/>
              </a:buClr>
              <a:buSzPct val="75000"/>
              <a:buFont typeface="Wingdings" pitchFamily="2" charset="2"/>
              <a:buChar char="n"/>
              <a:defRPr kern="1200">
                <a:solidFill>
                  <a:srgbClr val="595959"/>
                </a:solidFill>
                <a:latin typeface="+mn-lt"/>
                <a:ea typeface="+mn-ea"/>
                <a:cs typeface="+mn-cs"/>
              </a:defRPr>
            </a:lvl4pPr>
            <a:lvl5pPr marL="1143000" indent="-228600" algn="l" rtl="0" eaLnBrk="0" fontAlgn="base" hangingPunct="0">
              <a:spcBef>
                <a:spcPts val="600"/>
              </a:spcBef>
              <a:spcAft>
                <a:spcPct val="0"/>
              </a:spcAft>
              <a:buClr>
                <a:schemeClr val="accent1"/>
              </a:buClr>
              <a:buSzPct val="75000"/>
              <a:buFont typeface="Wingdings" pitchFamily="2" charset="2"/>
              <a:buChar char="n"/>
              <a:defRPr kern="1200">
                <a:solidFill>
                  <a:srgbClr val="59595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2000"/>
              </a:spcBef>
              <a:spcAft>
                <a:spcPts val="0"/>
              </a:spcAft>
              <a:buClr>
                <a:srgbClr val="663366"/>
              </a:buClr>
              <a:buSzPct val="75000"/>
              <a:buFont typeface="Wingdings" pitchFamily="2" charset="2"/>
              <a:buChar char="n"/>
              <a:tabLst/>
              <a:defRPr/>
            </a:pPr>
            <a:r>
              <a:rPr kumimoji="0" lang="en-GB" sz="2000" b="0" i="0" u="none" strike="noStrike" kern="1200" cap="none" spc="0" normalizeH="0" baseline="0" noProof="0" dirty="0">
                <a:ln>
                  <a:noFill/>
                </a:ln>
                <a:solidFill>
                  <a:sysClr val="windowText" lastClr="000000">
                    <a:lumMod val="65000"/>
                    <a:lumOff val="35000"/>
                  </a:sysClr>
                </a:solidFill>
                <a:effectLst/>
                <a:uLnTx/>
                <a:uFillTx/>
                <a:latin typeface="Rockwell"/>
                <a:ea typeface="+mn-ea"/>
                <a:cs typeface="+mn-cs"/>
              </a:rPr>
              <a:t>1958 – the invention of the integrated circuit </a:t>
            </a:r>
          </a:p>
          <a:p>
            <a:pPr marL="228600" marR="0" lvl="0" indent="-228600" algn="l" defTabSz="914400" rtl="0" eaLnBrk="1" fontAlgn="auto" latinLnBrk="0" hangingPunct="1">
              <a:lnSpc>
                <a:spcPct val="100000"/>
              </a:lnSpc>
              <a:spcBef>
                <a:spcPts val="2000"/>
              </a:spcBef>
              <a:spcAft>
                <a:spcPts val="0"/>
              </a:spcAft>
              <a:buClr>
                <a:srgbClr val="663366"/>
              </a:buClr>
              <a:buSzPct val="75000"/>
              <a:buFont typeface="Wingdings" pitchFamily="2" charset="2"/>
              <a:buChar char="n"/>
              <a:tabLst/>
              <a:defRPr/>
            </a:pPr>
            <a:r>
              <a:rPr kumimoji="0" lang="en-GB" sz="2000" b="0" i="1" u="none" strike="noStrike" kern="1200" cap="none" spc="0" normalizeH="0" baseline="0" noProof="0" dirty="0">
                <a:ln>
                  <a:noFill/>
                </a:ln>
                <a:solidFill>
                  <a:sysClr val="windowText" lastClr="000000">
                    <a:lumMod val="65000"/>
                    <a:lumOff val="35000"/>
                  </a:sysClr>
                </a:solidFill>
                <a:effectLst/>
                <a:uLnTx/>
                <a:uFillTx/>
                <a:latin typeface="Rockwell"/>
                <a:ea typeface="+mn-ea"/>
                <a:cs typeface="+mn-cs"/>
              </a:rPr>
              <a:t>Discrete component</a:t>
            </a:r>
          </a:p>
          <a:p>
            <a:pPr marL="457200" marR="0" lvl="1" indent="-228600" algn="l" defTabSz="914400" rtl="0" eaLnBrk="1" fontAlgn="auto" latinLnBrk="0" hangingPunct="1">
              <a:lnSpc>
                <a:spcPct val="100000"/>
              </a:lnSpc>
              <a:spcBef>
                <a:spcPts val="600"/>
              </a:spcBef>
              <a:spcAft>
                <a:spcPts val="0"/>
              </a:spcAft>
              <a:buClr>
                <a:srgbClr val="663366">
                  <a:lumMod val="60000"/>
                  <a:lumOff val="40000"/>
                </a:srgbClr>
              </a:buClr>
              <a:buSzPct val="75000"/>
              <a:buFont typeface="Wingdings" pitchFamily="2" charset="2"/>
              <a:buChar char="n"/>
              <a:tabLst/>
              <a:defRPr/>
            </a:pPr>
            <a:r>
              <a:rPr kumimoji="0" lang="en-GB" sz="1800" b="0" i="0" u="none" strike="noStrike" kern="1200" cap="none" spc="0" normalizeH="0" baseline="0" noProof="0" dirty="0">
                <a:ln>
                  <a:noFill/>
                </a:ln>
                <a:solidFill>
                  <a:sysClr val="windowText" lastClr="000000">
                    <a:lumMod val="65000"/>
                    <a:lumOff val="35000"/>
                  </a:sysClr>
                </a:solidFill>
                <a:effectLst/>
                <a:uLnTx/>
                <a:uFillTx/>
                <a:latin typeface="Rockwell"/>
                <a:ea typeface="+mn-ea"/>
                <a:cs typeface="+mn-cs"/>
              </a:rPr>
              <a:t>Single, self-contained transistor</a:t>
            </a:r>
          </a:p>
          <a:p>
            <a:pPr marL="457200" marR="0" lvl="1" indent="-228600" algn="l" defTabSz="914400" rtl="0" eaLnBrk="1" fontAlgn="auto" latinLnBrk="0" hangingPunct="1">
              <a:lnSpc>
                <a:spcPct val="100000"/>
              </a:lnSpc>
              <a:spcBef>
                <a:spcPts val="600"/>
              </a:spcBef>
              <a:spcAft>
                <a:spcPts val="0"/>
              </a:spcAft>
              <a:buClr>
                <a:srgbClr val="663366">
                  <a:lumMod val="60000"/>
                  <a:lumOff val="40000"/>
                </a:srgbClr>
              </a:buClr>
              <a:buSzPct val="75000"/>
              <a:buFont typeface="Wingdings" pitchFamily="2" charset="2"/>
              <a:buChar char="n"/>
              <a:tabLst/>
              <a:defRPr/>
            </a:pPr>
            <a:r>
              <a:rPr kumimoji="0" lang="en-GB" sz="1800" b="0" i="0" u="none" strike="noStrike" kern="1200" cap="none" spc="0" normalizeH="0" baseline="0" noProof="0" dirty="0">
                <a:ln>
                  <a:noFill/>
                </a:ln>
                <a:solidFill>
                  <a:sysClr val="windowText" lastClr="000000">
                    <a:lumMod val="65000"/>
                    <a:lumOff val="35000"/>
                  </a:sysClr>
                </a:solidFill>
                <a:effectLst/>
                <a:uLnTx/>
                <a:uFillTx/>
                <a:latin typeface="Rockwell"/>
                <a:ea typeface="+mn-ea"/>
                <a:cs typeface="+mn-cs"/>
              </a:rPr>
              <a:t>Manufactured separately, packaged in their own containers, and soldered or wired together onto </a:t>
            </a:r>
            <a:r>
              <a:rPr kumimoji="0" lang="en-GB" sz="1800" b="0" i="0" u="none" strike="noStrike" kern="1200" cap="none" spc="0" normalizeH="0" baseline="0" noProof="0" dirty="0" err="1">
                <a:ln>
                  <a:noFill/>
                </a:ln>
                <a:solidFill>
                  <a:sysClr val="windowText" lastClr="000000">
                    <a:lumMod val="65000"/>
                    <a:lumOff val="35000"/>
                  </a:sysClr>
                </a:solidFill>
                <a:effectLst/>
                <a:uLnTx/>
                <a:uFillTx/>
                <a:latin typeface="Rockwell"/>
                <a:ea typeface="+mn-ea"/>
                <a:cs typeface="+mn-cs"/>
              </a:rPr>
              <a:t>masonite</a:t>
            </a:r>
            <a:r>
              <a:rPr kumimoji="0" lang="en-GB" sz="1800" b="0" i="0" u="none" strike="noStrike" kern="1200" cap="none" spc="0" normalizeH="0" baseline="0" noProof="0" dirty="0">
                <a:ln>
                  <a:noFill/>
                </a:ln>
                <a:solidFill>
                  <a:sysClr val="windowText" lastClr="000000">
                    <a:lumMod val="65000"/>
                    <a:lumOff val="35000"/>
                  </a:sysClr>
                </a:solidFill>
                <a:effectLst/>
                <a:uLnTx/>
                <a:uFillTx/>
                <a:latin typeface="Rockwell"/>
                <a:ea typeface="+mn-ea"/>
                <a:cs typeface="+mn-cs"/>
              </a:rPr>
              <a:t>-like circuit boards</a:t>
            </a:r>
          </a:p>
          <a:p>
            <a:pPr marL="457200" marR="0" lvl="1" indent="-228600" algn="l" defTabSz="914400" rtl="0" eaLnBrk="1" fontAlgn="auto" latinLnBrk="0" hangingPunct="1">
              <a:lnSpc>
                <a:spcPct val="100000"/>
              </a:lnSpc>
              <a:spcBef>
                <a:spcPts val="600"/>
              </a:spcBef>
              <a:spcAft>
                <a:spcPts val="0"/>
              </a:spcAft>
              <a:buClr>
                <a:srgbClr val="663366">
                  <a:lumMod val="60000"/>
                  <a:lumOff val="40000"/>
                </a:srgbClr>
              </a:buClr>
              <a:buSzPct val="75000"/>
              <a:buFont typeface="Wingdings" pitchFamily="2" charset="2"/>
              <a:buChar char="n"/>
              <a:tabLst/>
              <a:defRPr/>
            </a:pPr>
            <a:r>
              <a:rPr kumimoji="0" lang="en-GB" sz="1800" b="0" i="0" u="none" strike="noStrike" kern="1200" cap="none" spc="0" normalizeH="0" baseline="0" noProof="0" dirty="0">
                <a:ln>
                  <a:noFill/>
                </a:ln>
                <a:solidFill>
                  <a:sysClr val="windowText" lastClr="000000">
                    <a:lumMod val="65000"/>
                    <a:lumOff val="35000"/>
                  </a:sysClr>
                </a:solidFill>
                <a:effectLst/>
                <a:uLnTx/>
                <a:uFillTx/>
                <a:latin typeface="Rockwell"/>
                <a:ea typeface="+mn-ea"/>
                <a:cs typeface="+mn-cs"/>
              </a:rPr>
              <a:t>Manufacturing process was expensive and cumbersome</a:t>
            </a:r>
          </a:p>
          <a:p>
            <a:pPr marL="228600" marR="0" lvl="1" indent="-228600" algn="l" defTabSz="914400" rtl="0" eaLnBrk="1" fontAlgn="auto" latinLnBrk="0" hangingPunct="1">
              <a:lnSpc>
                <a:spcPct val="100000"/>
              </a:lnSpc>
              <a:spcBef>
                <a:spcPts val="2000"/>
              </a:spcBef>
              <a:spcAft>
                <a:spcPts val="0"/>
              </a:spcAft>
              <a:buClr>
                <a:srgbClr val="663366"/>
              </a:buClr>
              <a:buSzPct val="75000"/>
              <a:buFont typeface="Wingdings" pitchFamily="2" charset="2"/>
              <a:buChar char="n"/>
              <a:tabLst/>
              <a:defRPr/>
            </a:pPr>
            <a:r>
              <a:rPr kumimoji="0" lang="en-GB" sz="2000" b="0" i="0" u="none" strike="noStrike" kern="1200" cap="none" spc="0" normalizeH="0" baseline="0" noProof="0" dirty="0">
                <a:ln>
                  <a:noFill/>
                </a:ln>
                <a:solidFill>
                  <a:sysClr val="windowText" lastClr="000000">
                    <a:lumMod val="65000"/>
                    <a:lumOff val="35000"/>
                  </a:sysClr>
                </a:solidFill>
                <a:effectLst/>
                <a:uLnTx/>
                <a:uFillTx/>
                <a:latin typeface="Rockwell"/>
                <a:ea typeface="+mn-ea"/>
                <a:cs typeface="+mn-cs"/>
              </a:rPr>
              <a:t>The two most important members of the third generation were the IBM System/360 and the DEC PDP-8 </a:t>
            </a:r>
          </a:p>
          <a:p>
            <a:pPr marL="457200" marR="0" lvl="1" indent="-228600" algn="l" defTabSz="914400" rtl="0" eaLnBrk="1" fontAlgn="auto" latinLnBrk="0" hangingPunct="1">
              <a:lnSpc>
                <a:spcPct val="100000"/>
              </a:lnSpc>
              <a:spcBef>
                <a:spcPts val="600"/>
              </a:spcBef>
              <a:spcAft>
                <a:spcPts val="0"/>
              </a:spcAft>
              <a:buClr>
                <a:srgbClr val="663366">
                  <a:lumMod val="60000"/>
                  <a:lumOff val="40000"/>
                </a:srgbClr>
              </a:buClr>
              <a:buSzPct val="75000"/>
              <a:buFont typeface="Wingdings" pitchFamily="2" charset="2"/>
              <a:buChar char="n"/>
              <a:tabLst/>
              <a:defRPr/>
            </a:pPr>
            <a:endParaRPr kumimoji="0" lang="en-GB" sz="1800" b="0" i="0" u="none" strike="noStrike" kern="1200" cap="none" spc="0" normalizeH="0" baseline="0" noProof="0" dirty="0">
              <a:ln>
                <a:noFill/>
              </a:ln>
              <a:solidFill>
                <a:sysClr val="windowText" lastClr="000000">
                  <a:lumMod val="65000"/>
                  <a:lumOff val="35000"/>
                </a:sysClr>
              </a:solidFill>
              <a:effectLst/>
              <a:uLnTx/>
              <a:uFillTx/>
              <a:latin typeface="Rockwell"/>
              <a:ea typeface="+mn-ea"/>
              <a:cs typeface="+mn-cs"/>
            </a:endParaRPr>
          </a:p>
        </p:txBody>
      </p:sp>
      <p:pic>
        <p:nvPicPr>
          <p:cNvPr id="295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7900" y="1165271"/>
            <a:ext cx="1524000" cy="142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50392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Microelectronics</a:t>
            </a:r>
          </a:p>
        </p:txBody>
      </p:sp>
      <p:pic>
        <p:nvPicPr>
          <p:cNvPr id="4" name="Picture 3" descr="f6.pdf"/>
          <p:cNvPicPr>
            <a:picLocks noChangeAspect="1"/>
          </p:cNvPicPr>
          <p:nvPr/>
        </p:nvPicPr>
        <p:blipFill>
          <a:blip r:embed="rId3">
            <a:extLst>
              <a:ext uri="{28A0092B-C50C-407E-A947-70E740481C1C}">
                <a14:useLocalDpi xmlns:a14="http://schemas.microsoft.com/office/drawing/2010/main" val="0"/>
              </a:ext>
            </a:extLst>
          </a:blip>
          <a:srcRect t="29091" b="31818"/>
          <a:stretch>
            <a:fillRect/>
          </a:stretch>
        </p:blipFill>
        <p:spPr bwMode="auto">
          <a:xfrm>
            <a:off x="609600" y="1123950"/>
            <a:ext cx="8138218" cy="3153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59814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Integrated Circuits</a:t>
            </a:r>
          </a:p>
        </p:txBody>
      </p:sp>
      <p:sp>
        <p:nvSpPr>
          <p:cNvPr id="4" name="Content Placeholder 16"/>
          <p:cNvSpPr txBox="1">
            <a:spLocks/>
          </p:cNvSpPr>
          <p:nvPr/>
        </p:nvSpPr>
        <p:spPr bwMode="auto">
          <a:xfrm>
            <a:off x="4648200" y="1276350"/>
            <a:ext cx="3657600"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fontScale="85000" lnSpcReduction="10000"/>
          </a:bodyPr>
          <a:lstStyle>
            <a:lvl1pPr marL="228600" indent="-228600" algn="l" rtl="0" eaLnBrk="0" fontAlgn="base" hangingPunct="0">
              <a:spcBef>
                <a:spcPts val="2000"/>
              </a:spcBef>
              <a:spcAft>
                <a:spcPct val="0"/>
              </a:spcAft>
              <a:buClr>
                <a:schemeClr val="accent1"/>
              </a:buClr>
              <a:buSzPct val="75000"/>
              <a:buFont typeface="Wingdings" pitchFamily="2" charset="2"/>
              <a:buChar char="n"/>
              <a:defRPr sz="1800" kern="1200">
                <a:solidFill>
                  <a:srgbClr val="595959"/>
                </a:solidFill>
                <a:latin typeface="+mn-lt"/>
                <a:ea typeface="+mn-ea"/>
                <a:cs typeface="+mn-cs"/>
              </a:defRPr>
            </a:lvl1pPr>
            <a:lvl2pPr marL="457200" indent="-228600" algn="l" rtl="0" eaLnBrk="0" fontAlgn="base" hangingPunct="0">
              <a:spcBef>
                <a:spcPts val="600"/>
              </a:spcBef>
              <a:spcAft>
                <a:spcPct val="0"/>
              </a:spcAft>
              <a:buClr>
                <a:srgbClr val="B870B8"/>
              </a:buClr>
              <a:buSzPct val="75000"/>
              <a:buFont typeface="Wingdings" pitchFamily="2" charset="2"/>
              <a:buChar char="n"/>
              <a:defRPr sz="1800" kern="1200">
                <a:solidFill>
                  <a:srgbClr val="595959"/>
                </a:solidFill>
                <a:latin typeface="+mn-lt"/>
                <a:ea typeface="+mn-ea"/>
                <a:cs typeface="+mn-cs"/>
              </a:defRPr>
            </a:lvl2pPr>
            <a:lvl3pPr marL="685800" indent="-228600" algn="l" rtl="0" eaLnBrk="0" fontAlgn="base" hangingPunct="0">
              <a:spcBef>
                <a:spcPts val="600"/>
              </a:spcBef>
              <a:spcAft>
                <a:spcPct val="0"/>
              </a:spcAft>
              <a:buClr>
                <a:schemeClr val="accent1"/>
              </a:buClr>
              <a:buSzPct val="75000"/>
              <a:buFont typeface="Wingdings" pitchFamily="2" charset="2"/>
              <a:buChar char="n"/>
              <a:defRPr sz="1800" kern="1200">
                <a:solidFill>
                  <a:srgbClr val="595959"/>
                </a:solidFill>
                <a:latin typeface="+mn-lt"/>
                <a:ea typeface="+mn-ea"/>
                <a:cs typeface="+mn-cs"/>
              </a:defRPr>
            </a:lvl3pPr>
            <a:lvl4pPr marL="914400" indent="-228600" algn="l" rtl="0" eaLnBrk="0" fontAlgn="base" hangingPunct="0">
              <a:spcBef>
                <a:spcPts val="600"/>
              </a:spcBef>
              <a:spcAft>
                <a:spcPct val="0"/>
              </a:spcAft>
              <a:buClr>
                <a:srgbClr val="B870B8"/>
              </a:buClr>
              <a:buSzPct val="75000"/>
              <a:buFont typeface="Wingdings" pitchFamily="2" charset="2"/>
              <a:buChar char="n"/>
              <a:defRPr sz="1800" kern="1200">
                <a:solidFill>
                  <a:srgbClr val="595959"/>
                </a:solidFill>
                <a:latin typeface="+mn-lt"/>
                <a:ea typeface="+mn-ea"/>
                <a:cs typeface="+mn-cs"/>
              </a:defRPr>
            </a:lvl4pPr>
            <a:lvl5pPr marL="1143000" indent="-228600" algn="l" rtl="0" eaLnBrk="0" fontAlgn="base" hangingPunct="0">
              <a:spcBef>
                <a:spcPts val="600"/>
              </a:spcBef>
              <a:spcAft>
                <a:spcPct val="0"/>
              </a:spcAft>
              <a:buClr>
                <a:schemeClr val="accent1"/>
              </a:buClr>
              <a:buSzPct val="75000"/>
              <a:buFont typeface="Wingdings" pitchFamily="2" charset="2"/>
              <a:buChar char="n"/>
              <a:defRPr sz="1800" kern="1200">
                <a:solidFill>
                  <a:srgbClr val="59595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eaLnBrk="1" fontAlgn="auto" hangingPunct="1">
              <a:spcAft>
                <a:spcPts val="0"/>
              </a:spcAft>
              <a:buClr>
                <a:srgbClr val="663366"/>
              </a:buClr>
              <a:defRPr/>
            </a:pPr>
            <a:r>
              <a:rPr lang="en-US" dirty="0">
                <a:solidFill>
                  <a:sysClr val="windowText" lastClr="000000">
                    <a:lumMod val="65000"/>
                    <a:lumOff val="35000"/>
                  </a:sysClr>
                </a:solidFill>
                <a:latin typeface="Rockwell"/>
              </a:rPr>
              <a:t>Data storage – provided by memory cells</a:t>
            </a:r>
          </a:p>
          <a:p>
            <a:pPr eaLnBrk="1" fontAlgn="auto" hangingPunct="1">
              <a:spcAft>
                <a:spcPts val="0"/>
              </a:spcAft>
              <a:buClr>
                <a:srgbClr val="663366"/>
              </a:buClr>
              <a:defRPr/>
            </a:pPr>
            <a:r>
              <a:rPr lang="en-US" dirty="0">
                <a:solidFill>
                  <a:sysClr val="windowText" lastClr="000000">
                    <a:lumMod val="65000"/>
                    <a:lumOff val="35000"/>
                  </a:sysClr>
                </a:solidFill>
                <a:latin typeface="Rockwell"/>
              </a:rPr>
              <a:t>Data processing – provided by gates</a:t>
            </a:r>
          </a:p>
          <a:p>
            <a:pPr eaLnBrk="1" fontAlgn="auto" hangingPunct="1">
              <a:spcAft>
                <a:spcPts val="0"/>
              </a:spcAft>
              <a:buClr>
                <a:srgbClr val="663366"/>
              </a:buClr>
              <a:defRPr/>
            </a:pPr>
            <a:r>
              <a:rPr lang="en-US" dirty="0">
                <a:solidFill>
                  <a:sysClr val="windowText" lastClr="000000">
                    <a:lumMod val="65000"/>
                    <a:lumOff val="35000"/>
                  </a:sysClr>
                </a:solidFill>
                <a:latin typeface="Rockwell"/>
              </a:rPr>
              <a:t>Data movement – the paths among components are used to move data from memory to memory and from memory through gates to memory</a:t>
            </a:r>
          </a:p>
          <a:p>
            <a:pPr eaLnBrk="1" fontAlgn="auto" hangingPunct="1">
              <a:spcAft>
                <a:spcPts val="0"/>
              </a:spcAft>
              <a:buClr>
                <a:srgbClr val="663366"/>
              </a:buClr>
              <a:defRPr/>
            </a:pPr>
            <a:r>
              <a:rPr lang="en-US" dirty="0">
                <a:solidFill>
                  <a:sysClr val="windowText" lastClr="000000">
                    <a:lumMod val="65000"/>
                    <a:lumOff val="35000"/>
                  </a:sysClr>
                </a:solidFill>
                <a:latin typeface="Rockwell"/>
              </a:rPr>
              <a:t>Control – the paths among components can carry control signals</a:t>
            </a:r>
          </a:p>
        </p:txBody>
      </p:sp>
      <p:sp>
        <p:nvSpPr>
          <p:cNvPr id="5" name="Content Placeholder 15"/>
          <p:cNvSpPr txBox="1">
            <a:spLocks/>
          </p:cNvSpPr>
          <p:nvPr/>
        </p:nvSpPr>
        <p:spPr bwMode="auto">
          <a:xfrm>
            <a:off x="304800" y="937862"/>
            <a:ext cx="3657600" cy="2163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228600" indent="-228600" algn="l" rtl="0" eaLnBrk="0" fontAlgn="base" hangingPunct="0">
              <a:spcBef>
                <a:spcPts val="2000"/>
              </a:spcBef>
              <a:spcAft>
                <a:spcPct val="0"/>
              </a:spcAft>
              <a:buClr>
                <a:schemeClr val="accent1"/>
              </a:buClr>
              <a:buSzPct val="75000"/>
              <a:buFont typeface="Wingdings" pitchFamily="2" charset="2"/>
              <a:buChar char="n"/>
              <a:defRPr sz="1800" kern="1200">
                <a:solidFill>
                  <a:srgbClr val="595959"/>
                </a:solidFill>
                <a:latin typeface="+mn-lt"/>
                <a:ea typeface="+mn-ea"/>
                <a:cs typeface="+mn-cs"/>
              </a:defRPr>
            </a:lvl1pPr>
            <a:lvl2pPr marL="457200" indent="-228600" algn="l" rtl="0" eaLnBrk="0" fontAlgn="base" hangingPunct="0">
              <a:spcBef>
                <a:spcPts val="600"/>
              </a:spcBef>
              <a:spcAft>
                <a:spcPct val="0"/>
              </a:spcAft>
              <a:buClr>
                <a:srgbClr val="B870B8"/>
              </a:buClr>
              <a:buSzPct val="75000"/>
              <a:buFont typeface="Wingdings" pitchFamily="2" charset="2"/>
              <a:buChar char="n"/>
              <a:defRPr sz="1800" kern="1200">
                <a:solidFill>
                  <a:srgbClr val="595959"/>
                </a:solidFill>
                <a:latin typeface="+mn-lt"/>
                <a:ea typeface="+mn-ea"/>
                <a:cs typeface="+mn-cs"/>
              </a:defRPr>
            </a:lvl2pPr>
            <a:lvl3pPr marL="685800" indent="-228600" algn="l" rtl="0" eaLnBrk="0" fontAlgn="base" hangingPunct="0">
              <a:spcBef>
                <a:spcPts val="600"/>
              </a:spcBef>
              <a:spcAft>
                <a:spcPct val="0"/>
              </a:spcAft>
              <a:buClr>
                <a:schemeClr val="accent1"/>
              </a:buClr>
              <a:buSzPct val="75000"/>
              <a:buFont typeface="Wingdings" pitchFamily="2" charset="2"/>
              <a:buChar char="n"/>
              <a:defRPr sz="1800" kern="1200">
                <a:solidFill>
                  <a:srgbClr val="595959"/>
                </a:solidFill>
                <a:latin typeface="+mn-lt"/>
                <a:ea typeface="+mn-ea"/>
                <a:cs typeface="+mn-cs"/>
              </a:defRPr>
            </a:lvl3pPr>
            <a:lvl4pPr marL="914400" indent="-228600" algn="l" rtl="0" eaLnBrk="0" fontAlgn="base" hangingPunct="0">
              <a:spcBef>
                <a:spcPts val="600"/>
              </a:spcBef>
              <a:spcAft>
                <a:spcPct val="0"/>
              </a:spcAft>
              <a:buClr>
                <a:srgbClr val="B870B8"/>
              </a:buClr>
              <a:buSzPct val="75000"/>
              <a:buFont typeface="Wingdings" pitchFamily="2" charset="2"/>
              <a:buChar char="n"/>
              <a:defRPr sz="1800" kern="1200">
                <a:solidFill>
                  <a:srgbClr val="595959"/>
                </a:solidFill>
                <a:latin typeface="+mn-lt"/>
                <a:ea typeface="+mn-ea"/>
                <a:cs typeface="+mn-cs"/>
              </a:defRPr>
            </a:lvl4pPr>
            <a:lvl5pPr marL="1143000" indent="-228600" algn="l" rtl="0" eaLnBrk="0" fontAlgn="base" hangingPunct="0">
              <a:spcBef>
                <a:spcPts val="600"/>
              </a:spcBef>
              <a:spcAft>
                <a:spcPct val="0"/>
              </a:spcAft>
              <a:buClr>
                <a:schemeClr val="accent1"/>
              </a:buClr>
              <a:buSzPct val="75000"/>
              <a:buFont typeface="Wingdings" pitchFamily="2" charset="2"/>
              <a:buChar char="n"/>
              <a:defRPr sz="1800" kern="1200">
                <a:solidFill>
                  <a:srgbClr val="59595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eaLnBrk="1" hangingPunct="1">
              <a:buClr>
                <a:srgbClr val="663366"/>
              </a:buClr>
            </a:pPr>
            <a:r>
              <a:rPr lang="en-US" altLang="en-US" sz="1600" dirty="0">
                <a:latin typeface="Rockwell"/>
              </a:rPr>
              <a:t>A computer consists of gates, memory cells, and interconnections among these elements</a:t>
            </a:r>
          </a:p>
          <a:p>
            <a:pPr eaLnBrk="1" hangingPunct="1">
              <a:buClr>
                <a:srgbClr val="663366"/>
              </a:buClr>
            </a:pPr>
            <a:r>
              <a:rPr lang="en-US" altLang="en-US" sz="1600" dirty="0">
                <a:latin typeface="Rockwell"/>
              </a:rPr>
              <a:t>The gates and memory cells are constructed of simple digital electronic components</a:t>
            </a:r>
          </a:p>
        </p:txBody>
      </p:sp>
      <p:sp>
        <p:nvSpPr>
          <p:cNvPr id="2" name="TextBox 1">
            <a:extLst>
              <a:ext uri="{FF2B5EF4-FFF2-40B4-BE49-F238E27FC236}">
                <a16:creationId xmlns:a16="http://schemas.microsoft.com/office/drawing/2014/main" id="{BCEDC5D9-EC8E-4465-AB1D-C0E42A9AC348}"/>
              </a:ext>
            </a:extLst>
          </p:cNvPr>
          <p:cNvSpPr txBox="1"/>
          <p:nvPr/>
        </p:nvSpPr>
        <p:spPr>
          <a:xfrm>
            <a:off x="4876800" y="937862"/>
            <a:ext cx="1972015" cy="307777"/>
          </a:xfrm>
          <a:prstGeom prst="rect">
            <a:avLst/>
          </a:prstGeom>
          <a:noFill/>
        </p:spPr>
        <p:txBody>
          <a:bodyPr wrap="none" rtlCol="0">
            <a:spAutoFit/>
          </a:bodyPr>
          <a:lstStyle/>
          <a:p>
            <a:r>
              <a:rPr lang="en-US" sz="1400" b="1" dirty="0"/>
              <a:t>Four Basic Function:</a:t>
            </a:r>
          </a:p>
        </p:txBody>
      </p:sp>
    </p:spTree>
    <p:extLst>
      <p:ext uri="{BB962C8B-B14F-4D97-AF65-F5344CB8AC3E}">
        <p14:creationId xmlns:p14="http://schemas.microsoft.com/office/powerpoint/2010/main" val="40189275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Integrated Circuits</a:t>
            </a:r>
          </a:p>
        </p:txBody>
      </p:sp>
      <p:sp>
        <p:nvSpPr>
          <p:cNvPr id="6" name="Content Placeholder 17"/>
          <p:cNvSpPr txBox="1">
            <a:spLocks/>
          </p:cNvSpPr>
          <p:nvPr/>
        </p:nvSpPr>
        <p:spPr bwMode="auto">
          <a:xfrm>
            <a:off x="914400" y="1360884"/>
            <a:ext cx="6934200" cy="2430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lnSpcReduction="10000"/>
          </a:bodyPr>
          <a:lstStyle>
            <a:lvl1pPr marL="228600" indent="-228600" algn="l" rtl="0" eaLnBrk="0" fontAlgn="base" hangingPunct="0">
              <a:spcBef>
                <a:spcPts val="2000"/>
              </a:spcBef>
              <a:spcAft>
                <a:spcPct val="0"/>
              </a:spcAft>
              <a:buClr>
                <a:schemeClr val="accent1"/>
              </a:buClr>
              <a:buSzPct val="75000"/>
              <a:buFont typeface="Wingdings" pitchFamily="2" charset="2"/>
              <a:buChar char="n"/>
              <a:defRPr sz="1800" kern="1200">
                <a:solidFill>
                  <a:srgbClr val="595959"/>
                </a:solidFill>
                <a:latin typeface="+mn-lt"/>
                <a:ea typeface="+mn-ea"/>
                <a:cs typeface="+mn-cs"/>
              </a:defRPr>
            </a:lvl1pPr>
            <a:lvl2pPr marL="457200" indent="-228600" algn="l" rtl="0" eaLnBrk="0" fontAlgn="base" hangingPunct="0">
              <a:spcBef>
                <a:spcPts val="600"/>
              </a:spcBef>
              <a:spcAft>
                <a:spcPct val="0"/>
              </a:spcAft>
              <a:buClr>
                <a:srgbClr val="B870B8"/>
              </a:buClr>
              <a:buSzPct val="75000"/>
              <a:buFont typeface="Wingdings" pitchFamily="2" charset="2"/>
              <a:buChar char="n"/>
              <a:defRPr sz="1800" kern="1200">
                <a:solidFill>
                  <a:srgbClr val="595959"/>
                </a:solidFill>
                <a:latin typeface="+mn-lt"/>
                <a:ea typeface="+mn-ea"/>
                <a:cs typeface="+mn-cs"/>
              </a:defRPr>
            </a:lvl2pPr>
            <a:lvl3pPr marL="685800" indent="-228600" algn="l" rtl="0" eaLnBrk="0" fontAlgn="base" hangingPunct="0">
              <a:spcBef>
                <a:spcPts val="600"/>
              </a:spcBef>
              <a:spcAft>
                <a:spcPct val="0"/>
              </a:spcAft>
              <a:buClr>
                <a:schemeClr val="accent1"/>
              </a:buClr>
              <a:buSzPct val="75000"/>
              <a:buFont typeface="Wingdings" pitchFamily="2" charset="2"/>
              <a:buChar char="n"/>
              <a:defRPr sz="1800" kern="1200">
                <a:solidFill>
                  <a:srgbClr val="595959"/>
                </a:solidFill>
                <a:latin typeface="+mn-lt"/>
                <a:ea typeface="+mn-ea"/>
                <a:cs typeface="+mn-cs"/>
              </a:defRPr>
            </a:lvl3pPr>
            <a:lvl4pPr marL="914400" indent="-228600" algn="l" rtl="0" eaLnBrk="0" fontAlgn="base" hangingPunct="0">
              <a:spcBef>
                <a:spcPts val="600"/>
              </a:spcBef>
              <a:spcAft>
                <a:spcPct val="0"/>
              </a:spcAft>
              <a:buClr>
                <a:srgbClr val="B870B8"/>
              </a:buClr>
              <a:buSzPct val="75000"/>
              <a:buFont typeface="Wingdings" pitchFamily="2" charset="2"/>
              <a:buChar char="n"/>
              <a:defRPr sz="1800" kern="1200">
                <a:solidFill>
                  <a:srgbClr val="595959"/>
                </a:solidFill>
                <a:latin typeface="+mn-lt"/>
                <a:ea typeface="+mn-ea"/>
                <a:cs typeface="+mn-cs"/>
              </a:defRPr>
            </a:lvl4pPr>
            <a:lvl5pPr marL="1143000" indent="-228600" algn="l" rtl="0" eaLnBrk="0" fontAlgn="base" hangingPunct="0">
              <a:spcBef>
                <a:spcPts val="600"/>
              </a:spcBef>
              <a:spcAft>
                <a:spcPct val="0"/>
              </a:spcAft>
              <a:buClr>
                <a:schemeClr val="accent1"/>
              </a:buClr>
              <a:buSzPct val="75000"/>
              <a:buFont typeface="Wingdings" pitchFamily="2" charset="2"/>
              <a:buChar char="n"/>
              <a:defRPr sz="1800" kern="1200">
                <a:solidFill>
                  <a:srgbClr val="59595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2000"/>
              </a:spcBef>
              <a:spcAft>
                <a:spcPts val="0"/>
              </a:spcAft>
              <a:buClr>
                <a:srgbClr val="663366"/>
              </a:buClr>
              <a:buSzPct val="75000"/>
              <a:buFont typeface="Wingdings" pitchFamily="2" charset="2"/>
              <a:buChar char="n"/>
              <a:tabLst/>
              <a:defRPr/>
            </a:pPr>
            <a:r>
              <a:rPr kumimoji="0" lang="en-US" sz="1800" b="0" i="0" u="none" strike="noStrike" kern="1200" cap="none" spc="0" normalizeH="0" baseline="0" noProof="0" dirty="0">
                <a:ln>
                  <a:noFill/>
                </a:ln>
                <a:solidFill>
                  <a:sysClr val="windowText" lastClr="000000">
                    <a:lumMod val="65000"/>
                    <a:lumOff val="35000"/>
                  </a:sysClr>
                </a:solidFill>
                <a:effectLst/>
                <a:uLnTx/>
                <a:uFillTx/>
                <a:latin typeface="Rockwell"/>
                <a:ea typeface="+mn-ea"/>
                <a:cs typeface="+mn-cs"/>
              </a:rPr>
              <a:t>Exploits the fact that such components as transistors, resistors, and conductors can be fabricated from a semiconductor such as silicon</a:t>
            </a:r>
          </a:p>
          <a:p>
            <a:pPr marL="228600" marR="0" lvl="0" indent="-228600" algn="l" defTabSz="914400" rtl="0" eaLnBrk="1" fontAlgn="auto" latinLnBrk="0" hangingPunct="1">
              <a:lnSpc>
                <a:spcPct val="100000"/>
              </a:lnSpc>
              <a:spcBef>
                <a:spcPts val="2000"/>
              </a:spcBef>
              <a:spcAft>
                <a:spcPts val="0"/>
              </a:spcAft>
              <a:buClr>
                <a:srgbClr val="663366"/>
              </a:buClr>
              <a:buSzPct val="75000"/>
              <a:buFont typeface="Wingdings" pitchFamily="2" charset="2"/>
              <a:buChar char="n"/>
              <a:tabLst/>
              <a:defRPr/>
            </a:pPr>
            <a:r>
              <a:rPr kumimoji="0" lang="en-US" sz="1800" b="0" i="0" u="none" strike="noStrike" kern="1200" cap="none" spc="0" normalizeH="0" baseline="0" noProof="0" dirty="0">
                <a:ln>
                  <a:noFill/>
                </a:ln>
                <a:solidFill>
                  <a:sysClr val="windowText" lastClr="000000">
                    <a:lumMod val="65000"/>
                    <a:lumOff val="35000"/>
                  </a:sysClr>
                </a:solidFill>
                <a:effectLst/>
                <a:uLnTx/>
                <a:uFillTx/>
                <a:latin typeface="Rockwell"/>
                <a:ea typeface="+mn-ea"/>
                <a:cs typeface="+mn-cs"/>
              </a:rPr>
              <a:t>Many transistors can be produced at the same time on a single wafer of silicon</a:t>
            </a:r>
          </a:p>
          <a:p>
            <a:pPr marL="228600" marR="0" lvl="0" indent="-228600" algn="l" defTabSz="914400" rtl="0" eaLnBrk="1" fontAlgn="auto" latinLnBrk="0" hangingPunct="1">
              <a:lnSpc>
                <a:spcPct val="100000"/>
              </a:lnSpc>
              <a:spcBef>
                <a:spcPts val="2000"/>
              </a:spcBef>
              <a:spcAft>
                <a:spcPts val="0"/>
              </a:spcAft>
              <a:buClr>
                <a:srgbClr val="663366"/>
              </a:buClr>
              <a:buSzPct val="75000"/>
              <a:buFont typeface="Wingdings" pitchFamily="2" charset="2"/>
              <a:buChar char="n"/>
              <a:tabLst/>
              <a:defRPr/>
            </a:pPr>
            <a:r>
              <a:rPr kumimoji="0" lang="en-US" sz="1800" b="0" i="0" u="none" strike="noStrike" kern="1200" cap="none" spc="0" normalizeH="0" baseline="0" noProof="0" dirty="0">
                <a:ln>
                  <a:noFill/>
                </a:ln>
                <a:solidFill>
                  <a:sysClr val="windowText" lastClr="000000">
                    <a:lumMod val="65000"/>
                    <a:lumOff val="35000"/>
                  </a:sysClr>
                </a:solidFill>
                <a:effectLst/>
                <a:uLnTx/>
                <a:uFillTx/>
                <a:latin typeface="Rockwell"/>
                <a:ea typeface="+mn-ea"/>
                <a:cs typeface="+mn-cs"/>
              </a:rPr>
              <a:t>Transistors can be connected with a processor metallization to form circuits</a:t>
            </a:r>
          </a:p>
        </p:txBody>
      </p:sp>
    </p:spTree>
    <p:extLst>
      <p:ext uri="{BB962C8B-B14F-4D97-AF65-F5344CB8AC3E}">
        <p14:creationId xmlns:p14="http://schemas.microsoft.com/office/powerpoint/2010/main" val="32138947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kumimoji="1" lang="en-US" altLang="en-US" dirty="0"/>
              <a:t>Beyond the third generation </a:t>
            </a:r>
            <a:endParaRPr lang="en-US" dirty="0"/>
          </a:p>
        </p:txBody>
      </p:sp>
      <p:sp>
        <p:nvSpPr>
          <p:cNvPr id="4" name="Text Placeholder 25"/>
          <p:cNvSpPr txBox="1">
            <a:spLocks/>
          </p:cNvSpPr>
          <p:nvPr/>
        </p:nvSpPr>
        <p:spPr bwMode="auto">
          <a:xfrm>
            <a:off x="685800" y="1028700"/>
            <a:ext cx="3429000" cy="1722835"/>
          </a:xfrm>
          <a:prstGeom prst="rect">
            <a:avLst/>
          </a:prstGeom>
          <a:solidFill>
            <a:schemeClr val="accent1"/>
          </a:solidFill>
          <a:ln>
            <a:noFill/>
          </a:ln>
        </p:spPr>
        <p:txBody>
          <a:bodyPr vert="horz" wrap="square" lIns="45720" tIns="45720" rIns="45720" bIns="45720" numCol="1" rtlCol="0" anchor="t" anchorCtr="0" compatLnSpc="1">
            <a:prstTxWarp prst="textNoShape">
              <a:avLst/>
            </a:prstTxWarp>
            <a:noAutofit/>
          </a:bodyPr>
          <a:lstStyle>
            <a:lvl1pPr marL="0" indent="0" algn="ctr" rtl="0" eaLnBrk="0" fontAlgn="base" hangingPunct="0">
              <a:spcBef>
                <a:spcPts val="2000"/>
              </a:spcBef>
              <a:spcAft>
                <a:spcPct val="0"/>
              </a:spcAft>
              <a:buClr>
                <a:schemeClr val="accent1"/>
              </a:buClr>
              <a:buSzPct val="75000"/>
              <a:buFont typeface="Wingdings" pitchFamily="2" charset="2"/>
              <a:buNone/>
              <a:defRPr sz="4600" kern="1200">
                <a:solidFill>
                  <a:schemeClr val="bg1"/>
                </a:solidFill>
                <a:latin typeface="+mn-lt"/>
                <a:ea typeface="+mn-ea"/>
                <a:cs typeface="+mn-cs"/>
              </a:defRPr>
            </a:lvl1pPr>
            <a:lvl2pPr marL="457200" indent="-228600" algn="l" rtl="0" eaLnBrk="0" fontAlgn="base" hangingPunct="0">
              <a:spcBef>
                <a:spcPts val="600"/>
              </a:spcBef>
              <a:spcAft>
                <a:spcPct val="0"/>
              </a:spcAft>
              <a:buClr>
                <a:srgbClr val="B870B8"/>
              </a:buClr>
              <a:buSzPct val="75000"/>
              <a:buFont typeface="Wingdings" pitchFamily="2" charset="2"/>
              <a:buChar char="n"/>
              <a:defRPr sz="1200" kern="1200">
                <a:solidFill>
                  <a:srgbClr val="595959"/>
                </a:solidFill>
                <a:latin typeface="+mn-lt"/>
                <a:ea typeface="+mn-ea"/>
                <a:cs typeface="+mn-cs"/>
              </a:defRPr>
            </a:lvl2pPr>
            <a:lvl3pPr marL="685800" indent="-228600" algn="l" rtl="0" eaLnBrk="0" fontAlgn="base" hangingPunct="0">
              <a:spcBef>
                <a:spcPts val="600"/>
              </a:spcBef>
              <a:spcAft>
                <a:spcPct val="0"/>
              </a:spcAft>
              <a:buClr>
                <a:schemeClr val="accent1"/>
              </a:buClr>
              <a:buSzPct val="75000"/>
              <a:buFont typeface="Wingdings" pitchFamily="2" charset="2"/>
              <a:buChar char="n"/>
              <a:defRPr sz="1000" kern="1200">
                <a:solidFill>
                  <a:srgbClr val="595959"/>
                </a:solidFill>
                <a:latin typeface="+mn-lt"/>
                <a:ea typeface="+mn-ea"/>
                <a:cs typeface="+mn-cs"/>
              </a:defRPr>
            </a:lvl3pPr>
            <a:lvl4pPr marL="914400" indent="-228600" algn="l" rtl="0" eaLnBrk="0" fontAlgn="base" hangingPunct="0">
              <a:spcBef>
                <a:spcPts val="600"/>
              </a:spcBef>
              <a:spcAft>
                <a:spcPct val="0"/>
              </a:spcAft>
              <a:buClr>
                <a:srgbClr val="B870B8"/>
              </a:buClr>
              <a:buSzPct val="75000"/>
              <a:buFont typeface="Wingdings" pitchFamily="2" charset="2"/>
              <a:buChar char="n"/>
              <a:defRPr sz="900" kern="1200">
                <a:solidFill>
                  <a:srgbClr val="595959"/>
                </a:solidFill>
                <a:latin typeface="+mn-lt"/>
                <a:ea typeface="+mn-ea"/>
                <a:cs typeface="+mn-cs"/>
              </a:defRPr>
            </a:lvl4pPr>
            <a:lvl5pPr marL="1143000" indent="-228600" algn="l" rtl="0" eaLnBrk="0" fontAlgn="base" hangingPunct="0">
              <a:spcBef>
                <a:spcPts val="600"/>
              </a:spcBef>
              <a:spcAft>
                <a:spcPct val="0"/>
              </a:spcAft>
              <a:buClr>
                <a:schemeClr val="accent1"/>
              </a:buClr>
              <a:buSzPct val="75000"/>
              <a:buFont typeface="Wingdings" pitchFamily="2" charset="2"/>
              <a:buChar char="n"/>
              <a:defRPr sz="900" kern="1200">
                <a:solidFill>
                  <a:srgbClr val="59595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663366"/>
              </a:buClr>
              <a:buSzPct val="75000"/>
              <a:buFont typeface="Wingdings" pitchFamily="2" charset="2"/>
              <a:buNone/>
              <a:tabLst/>
              <a:defRPr/>
            </a:pPr>
            <a:r>
              <a:rPr kumimoji="0" lang="en-US" sz="4600" b="0" i="0" u="none" strike="noStrike" kern="1200" cap="none" spc="0" normalizeH="0" baseline="0" noProof="0" dirty="0">
                <a:ln>
                  <a:noFill/>
                </a:ln>
                <a:solidFill>
                  <a:schemeClr val="tx1"/>
                </a:solidFill>
                <a:uLnTx/>
                <a:uFillTx/>
                <a:latin typeface="Rockwell"/>
                <a:ea typeface="+mn-ea"/>
                <a:cs typeface="+mn-cs"/>
              </a:rPr>
              <a:t>Later</a:t>
            </a:r>
          </a:p>
          <a:p>
            <a:pPr marL="0" marR="0" lvl="0" indent="0" algn="ctr" defTabSz="914400" rtl="0" eaLnBrk="1" fontAlgn="auto" latinLnBrk="0" hangingPunct="1">
              <a:lnSpc>
                <a:spcPct val="100000"/>
              </a:lnSpc>
              <a:spcBef>
                <a:spcPts val="0"/>
              </a:spcBef>
              <a:spcAft>
                <a:spcPts val="0"/>
              </a:spcAft>
              <a:buClr>
                <a:srgbClr val="663366"/>
              </a:buClr>
              <a:buSzPct val="75000"/>
              <a:buFont typeface="Wingdings" pitchFamily="2" charset="2"/>
              <a:buNone/>
              <a:tabLst/>
              <a:defRPr/>
            </a:pPr>
            <a:r>
              <a:rPr kumimoji="0" lang="en-US" sz="4600" b="0" i="0" u="none" strike="noStrike" kern="1200" cap="none" spc="0" normalizeH="0" baseline="0" noProof="0" dirty="0">
                <a:ln>
                  <a:noFill/>
                </a:ln>
                <a:solidFill>
                  <a:schemeClr val="tx1"/>
                </a:solidFill>
                <a:uLnTx/>
                <a:uFillTx/>
                <a:latin typeface="Rockwell"/>
                <a:ea typeface="+mn-ea"/>
                <a:cs typeface="+mn-cs"/>
              </a:rPr>
              <a:t>Generations</a:t>
            </a:r>
          </a:p>
        </p:txBody>
      </p:sp>
      <p:sp>
        <p:nvSpPr>
          <p:cNvPr id="5" name="TextBox 8"/>
          <p:cNvSpPr txBox="1">
            <a:spLocks noChangeArrowheads="1"/>
          </p:cNvSpPr>
          <p:nvPr/>
        </p:nvSpPr>
        <p:spPr bwMode="auto">
          <a:xfrm>
            <a:off x="7086600" y="989345"/>
            <a:ext cx="1524000" cy="1569660"/>
          </a:xfrm>
          <a:prstGeom prst="rect">
            <a:avLst/>
          </a:prstGeom>
          <a:solidFill>
            <a:schemeClr val="accent1"/>
          </a:solidFill>
          <a:ln>
            <a:noFill/>
          </a:ln>
        </p:spPr>
        <p:txBody>
          <a:bodyPr>
            <a:spAutoFit/>
          </a:bodyPr>
          <a:lstStyle>
            <a:lvl1pPr>
              <a:defRPr sz="3600">
                <a:solidFill>
                  <a:schemeClr val="tx1"/>
                </a:solidFill>
                <a:latin typeface="Arial" pitchFamily="34" charset="0"/>
              </a:defRPr>
            </a:lvl1pPr>
            <a:lvl2pPr marL="742950" indent="-285750">
              <a:defRPr sz="3600">
                <a:solidFill>
                  <a:schemeClr val="tx1"/>
                </a:solidFill>
                <a:latin typeface="Arial" pitchFamily="34" charset="0"/>
              </a:defRPr>
            </a:lvl2pPr>
            <a:lvl3pPr marL="1143000" indent="-228600">
              <a:defRPr sz="3600">
                <a:solidFill>
                  <a:schemeClr val="tx1"/>
                </a:solidFill>
                <a:latin typeface="Arial" pitchFamily="34" charset="0"/>
              </a:defRPr>
            </a:lvl3pPr>
            <a:lvl4pPr marL="1600200" indent="-228600">
              <a:defRPr sz="3600">
                <a:solidFill>
                  <a:schemeClr val="tx1"/>
                </a:solidFill>
                <a:latin typeface="Arial" pitchFamily="34" charset="0"/>
              </a:defRPr>
            </a:lvl4pPr>
            <a:lvl5pPr marL="2057400" indent="-228600">
              <a:defRPr sz="3600">
                <a:solidFill>
                  <a:schemeClr val="tx1"/>
                </a:solidFill>
                <a:latin typeface="Arial" pitchFamily="34" charset="0"/>
              </a:defRPr>
            </a:lvl5pPr>
            <a:lvl6pPr marL="2514600" indent="-228600" eaLnBrk="0" fontAlgn="base" hangingPunct="0">
              <a:spcBef>
                <a:spcPct val="0"/>
              </a:spcBef>
              <a:spcAft>
                <a:spcPct val="0"/>
              </a:spcAft>
              <a:defRPr sz="3600">
                <a:solidFill>
                  <a:schemeClr val="tx1"/>
                </a:solidFill>
                <a:latin typeface="Arial" pitchFamily="34" charset="0"/>
              </a:defRPr>
            </a:lvl6pPr>
            <a:lvl7pPr marL="2971800" indent="-228600" eaLnBrk="0" fontAlgn="base" hangingPunct="0">
              <a:spcBef>
                <a:spcPct val="0"/>
              </a:spcBef>
              <a:spcAft>
                <a:spcPct val="0"/>
              </a:spcAft>
              <a:defRPr sz="3600">
                <a:solidFill>
                  <a:schemeClr val="tx1"/>
                </a:solidFill>
                <a:latin typeface="Arial" pitchFamily="34" charset="0"/>
              </a:defRPr>
            </a:lvl7pPr>
            <a:lvl8pPr marL="3429000" indent="-228600" eaLnBrk="0" fontAlgn="base" hangingPunct="0">
              <a:spcBef>
                <a:spcPct val="0"/>
              </a:spcBef>
              <a:spcAft>
                <a:spcPct val="0"/>
              </a:spcAft>
              <a:defRPr sz="3600">
                <a:solidFill>
                  <a:schemeClr val="tx1"/>
                </a:solidFill>
                <a:latin typeface="Arial" pitchFamily="34" charset="0"/>
              </a:defRPr>
            </a:lvl8pPr>
            <a:lvl9pPr marL="3886200" indent="-228600" eaLnBrk="0" fontAlgn="base" hangingPunct="0">
              <a:spcBef>
                <a:spcPct val="0"/>
              </a:spcBef>
              <a:spcAft>
                <a:spcPct val="0"/>
              </a:spcAft>
              <a:defRPr sz="3600">
                <a:solidFill>
                  <a:schemeClr val="tx1"/>
                </a:solidFill>
                <a:latin typeface="Arial"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3600" b="0" i="0" u="none" strike="noStrike" kern="0" cap="none" spc="0" normalizeH="0" baseline="0" noProof="0" dirty="0">
                <a:ln>
                  <a:noFill/>
                </a:ln>
                <a:solidFill>
                  <a:sysClr val="windowText" lastClr="000000"/>
                </a:solidFill>
                <a:effectLst/>
                <a:uLnTx/>
                <a:uFillTx/>
                <a:latin typeface="Arial" pitchFamily="34" charset="0"/>
              </a:rPr>
              <a:t>LSI</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2000" b="0" i="0" u="none" strike="noStrike" kern="0" cap="none" spc="0" normalizeH="0" baseline="0" noProof="0" dirty="0">
                <a:ln>
                  <a:noFill/>
                </a:ln>
                <a:solidFill>
                  <a:sysClr val="windowText" lastClr="000000"/>
                </a:solidFill>
                <a:effectLst/>
                <a:uLnTx/>
                <a:uFillTx/>
                <a:latin typeface="Arial" pitchFamily="34" charset="0"/>
              </a:rPr>
              <a:t>Large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2000" b="0" i="0" u="none" strike="noStrike" kern="0" cap="none" spc="0" normalizeH="0" baseline="0" noProof="0" dirty="0">
                <a:ln>
                  <a:noFill/>
                </a:ln>
                <a:solidFill>
                  <a:sysClr val="windowText" lastClr="000000"/>
                </a:solidFill>
                <a:effectLst/>
                <a:uLnTx/>
                <a:uFillTx/>
                <a:latin typeface="Arial" pitchFamily="34" charset="0"/>
              </a:rPr>
              <a:t>Scale Integration</a:t>
            </a:r>
          </a:p>
        </p:txBody>
      </p:sp>
      <p:sp>
        <p:nvSpPr>
          <p:cNvPr id="6" name="TextBox 11"/>
          <p:cNvSpPr txBox="1">
            <a:spLocks noChangeArrowheads="1"/>
          </p:cNvSpPr>
          <p:nvPr/>
        </p:nvSpPr>
        <p:spPr bwMode="auto">
          <a:xfrm>
            <a:off x="4800600" y="1802190"/>
            <a:ext cx="1676400" cy="1569660"/>
          </a:xfrm>
          <a:prstGeom prst="rect">
            <a:avLst/>
          </a:prstGeom>
          <a:solidFill>
            <a:schemeClr val="tx2"/>
          </a:solidFill>
          <a:ln>
            <a:noFill/>
          </a:ln>
        </p:spPr>
        <p:txBody>
          <a:bodyPr>
            <a:spAutoFit/>
          </a:bodyPr>
          <a:lstStyle>
            <a:lvl1pPr>
              <a:defRPr sz="3600">
                <a:solidFill>
                  <a:schemeClr val="tx1"/>
                </a:solidFill>
                <a:latin typeface="Arial" pitchFamily="34" charset="0"/>
              </a:defRPr>
            </a:lvl1pPr>
            <a:lvl2pPr marL="742950" indent="-285750">
              <a:defRPr sz="3600">
                <a:solidFill>
                  <a:schemeClr val="tx1"/>
                </a:solidFill>
                <a:latin typeface="Arial" pitchFamily="34" charset="0"/>
              </a:defRPr>
            </a:lvl2pPr>
            <a:lvl3pPr marL="1143000" indent="-228600">
              <a:defRPr sz="3600">
                <a:solidFill>
                  <a:schemeClr val="tx1"/>
                </a:solidFill>
                <a:latin typeface="Arial" pitchFamily="34" charset="0"/>
              </a:defRPr>
            </a:lvl3pPr>
            <a:lvl4pPr marL="1600200" indent="-228600">
              <a:defRPr sz="3600">
                <a:solidFill>
                  <a:schemeClr val="tx1"/>
                </a:solidFill>
                <a:latin typeface="Arial" pitchFamily="34" charset="0"/>
              </a:defRPr>
            </a:lvl4pPr>
            <a:lvl5pPr marL="2057400" indent="-228600">
              <a:defRPr sz="3600">
                <a:solidFill>
                  <a:schemeClr val="tx1"/>
                </a:solidFill>
                <a:latin typeface="Arial" pitchFamily="34" charset="0"/>
              </a:defRPr>
            </a:lvl5pPr>
            <a:lvl6pPr marL="2514600" indent="-228600" eaLnBrk="0" fontAlgn="base" hangingPunct="0">
              <a:spcBef>
                <a:spcPct val="0"/>
              </a:spcBef>
              <a:spcAft>
                <a:spcPct val="0"/>
              </a:spcAft>
              <a:defRPr sz="3600">
                <a:solidFill>
                  <a:schemeClr val="tx1"/>
                </a:solidFill>
                <a:latin typeface="Arial" pitchFamily="34" charset="0"/>
              </a:defRPr>
            </a:lvl6pPr>
            <a:lvl7pPr marL="2971800" indent="-228600" eaLnBrk="0" fontAlgn="base" hangingPunct="0">
              <a:spcBef>
                <a:spcPct val="0"/>
              </a:spcBef>
              <a:spcAft>
                <a:spcPct val="0"/>
              </a:spcAft>
              <a:defRPr sz="3600">
                <a:solidFill>
                  <a:schemeClr val="tx1"/>
                </a:solidFill>
                <a:latin typeface="Arial" pitchFamily="34" charset="0"/>
              </a:defRPr>
            </a:lvl7pPr>
            <a:lvl8pPr marL="3429000" indent="-228600" eaLnBrk="0" fontAlgn="base" hangingPunct="0">
              <a:spcBef>
                <a:spcPct val="0"/>
              </a:spcBef>
              <a:spcAft>
                <a:spcPct val="0"/>
              </a:spcAft>
              <a:defRPr sz="3600">
                <a:solidFill>
                  <a:schemeClr val="tx1"/>
                </a:solidFill>
                <a:latin typeface="Arial" pitchFamily="34" charset="0"/>
              </a:defRPr>
            </a:lvl8pPr>
            <a:lvl9pPr marL="3886200" indent="-228600" eaLnBrk="0" fontAlgn="base" hangingPunct="0">
              <a:spcBef>
                <a:spcPct val="0"/>
              </a:spcBef>
              <a:spcAft>
                <a:spcPct val="0"/>
              </a:spcAft>
              <a:defRPr sz="3600">
                <a:solidFill>
                  <a:schemeClr val="tx1"/>
                </a:solidFill>
                <a:latin typeface="Arial"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3600" b="0" i="0" u="none" strike="noStrike" kern="0" cap="none" spc="0" normalizeH="0" baseline="0" noProof="0" dirty="0">
                <a:ln>
                  <a:noFill/>
                </a:ln>
                <a:solidFill>
                  <a:sysClr val="windowText" lastClr="000000"/>
                </a:solidFill>
                <a:effectLst/>
                <a:uLnTx/>
                <a:uFillTx/>
                <a:latin typeface="Arial" pitchFamily="34" charset="0"/>
              </a:rPr>
              <a:t>VLSI</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2000" b="0" i="0" u="none" strike="noStrike" kern="0" cap="none" spc="0" normalizeH="0" baseline="0" noProof="0" dirty="0">
                <a:ln>
                  <a:noFill/>
                </a:ln>
                <a:solidFill>
                  <a:sysClr val="windowText" lastClr="000000"/>
                </a:solidFill>
                <a:effectLst/>
                <a:uLnTx/>
                <a:uFillTx/>
                <a:latin typeface="Arial" pitchFamily="34" charset="0"/>
              </a:rPr>
              <a:t>Very Large Scale Integration</a:t>
            </a:r>
          </a:p>
        </p:txBody>
      </p:sp>
      <p:sp>
        <p:nvSpPr>
          <p:cNvPr id="7" name="TextBox 12"/>
          <p:cNvSpPr txBox="1">
            <a:spLocks noChangeArrowheads="1"/>
          </p:cNvSpPr>
          <p:nvPr/>
        </p:nvSpPr>
        <p:spPr bwMode="auto">
          <a:xfrm>
            <a:off x="6781800" y="3175646"/>
            <a:ext cx="2133600" cy="1600200"/>
          </a:xfrm>
          <a:prstGeom prst="rect">
            <a:avLst/>
          </a:prstGeom>
          <a:solidFill>
            <a:srgbClr val="660066">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Arial" pitchFamily="34" charset="0"/>
              </a:defRPr>
            </a:lvl1pPr>
            <a:lvl2pPr marL="742950" indent="-285750">
              <a:defRPr sz="3600">
                <a:solidFill>
                  <a:schemeClr val="tx1"/>
                </a:solidFill>
                <a:latin typeface="Arial" pitchFamily="34" charset="0"/>
              </a:defRPr>
            </a:lvl2pPr>
            <a:lvl3pPr marL="1143000" indent="-228600">
              <a:defRPr sz="3600">
                <a:solidFill>
                  <a:schemeClr val="tx1"/>
                </a:solidFill>
                <a:latin typeface="Arial" pitchFamily="34" charset="0"/>
              </a:defRPr>
            </a:lvl3pPr>
            <a:lvl4pPr marL="1600200" indent="-228600">
              <a:defRPr sz="3600">
                <a:solidFill>
                  <a:schemeClr val="tx1"/>
                </a:solidFill>
                <a:latin typeface="Arial" pitchFamily="34" charset="0"/>
              </a:defRPr>
            </a:lvl4pPr>
            <a:lvl5pPr marL="2057400" indent="-228600">
              <a:defRPr sz="3600">
                <a:solidFill>
                  <a:schemeClr val="tx1"/>
                </a:solidFill>
                <a:latin typeface="Arial" pitchFamily="34" charset="0"/>
              </a:defRPr>
            </a:lvl5pPr>
            <a:lvl6pPr marL="2514600" indent="-228600" eaLnBrk="0" fontAlgn="base" hangingPunct="0">
              <a:spcBef>
                <a:spcPct val="0"/>
              </a:spcBef>
              <a:spcAft>
                <a:spcPct val="0"/>
              </a:spcAft>
              <a:defRPr sz="3600">
                <a:solidFill>
                  <a:schemeClr val="tx1"/>
                </a:solidFill>
                <a:latin typeface="Arial" pitchFamily="34" charset="0"/>
              </a:defRPr>
            </a:lvl6pPr>
            <a:lvl7pPr marL="2971800" indent="-228600" eaLnBrk="0" fontAlgn="base" hangingPunct="0">
              <a:spcBef>
                <a:spcPct val="0"/>
              </a:spcBef>
              <a:spcAft>
                <a:spcPct val="0"/>
              </a:spcAft>
              <a:defRPr sz="3600">
                <a:solidFill>
                  <a:schemeClr val="tx1"/>
                </a:solidFill>
                <a:latin typeface="Arial" pitchFamily="34" charset="0"/>
              </a:defRPr>
            </a:lvl7pPr>
            <a:lvl8pPr marL="3429000" indent="-228600" eaLnBrk="0" fontAlgn="base" hangingPunct="0">
              <a:spcBef>
                <a:spcPct val="0"/>
              </a:spcBef>
              <a:spcAft>
                <a:spcPct val="0"/>
              </a:spcAft>
              <a:defRPr sz="3600">
                <a:solidFill>
                  <a:schemeClr val="tx1"/>
                </a:solidFill>
                <a:latin typeface="Arial" pitchFamily="34" charset="0"/>
              </a:defRPr>
            </a:lvl8pPr>
            <a:lvl9pPr marL="3886200" indent="-228600" eaLnBrk="0" fontAlgn="base" hangingPunct="0">
              <a:spcBef>
                <a:spcPct val="0"/>
              </a:spcBef>
              <a:spcAft>
                <a:spcPct val="0"/>
              </a:spcAft>
              <a:defRPr sz="3600">
                <a:solidFill>
                  <a:schemeClr val="tx1"/>
                </a:solidFill>
                <a:latin typeface="Arial"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3600" b="0" i="0" u="none" strike="noStrike" kern="0" cap="none" spc="0" normalizeH="0" baseline="0" noProof="0" dirty="0">
                <a:ln>
                  <a:noFill/>
                </a:ln>
                <a:solidFill>
                  <a:sysClr val="windowText" lastClr="000000"/>
                </a:solidFill>
                <a:effectLst/>
                <a:uLnTx/>
                <a:uFillTx/>
                <a:latin typeface="Arial" pitchFamily="34" charset="0"/>
              </a:rPr>
              <a:t>ULSI</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2000" b="0" i="0" u="none" strike="noStrike" kern="0" cap="none" spc="0" normalizeH="0" baseline="0" noProof="0" dirty="0">
                <a:ln>
                  <a:noFill/>
                </a:ln>
                <a:solidFill>
                  <a:sysClr val="windowText" lastClr="000000"/>
                </a:solidFill>
                <a:effectLst/>
                <a:uLnTx/>
                <a:uFillTx/>
                <a:latin typeface="Arial" pitchFamily="34" charset="0"/>
              </a:rPr>
              <a:t>Ultra Large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2000" b="0" i="0" u="none" strike="noStrike" kern="0" cap="none" spc="0" normalizeH="0" baseline="0" noProof="0" dirty="0">
                <a:ln>
                  <a:noFill/>
                </a:ln>
                <a:solidFill>
                  <a:sysClr val="windowText" lastClr="000000"/>
                </a:solidFill>
                <a:effectLst/>
                <a:uLnTx/>
                <a:uFillTx/>
                <a:latin typeface="Arial" pitchFamily="34" charset="0"/>
              </a:rPr>
              <a:t> Scale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2000" b="0" i="0" u="none" strike="noStrike" kern="0" cap="none" spc="0" normalizeH="0" baseline="0" noProof="0" dirty="0">
                <a:ln>
                  <a:noFill/>
                </a:ln>
                <a:solidFill>
                  <a:sysClr val="windowText" lastClr="000000"/>
                </a:solidFill>
                <a:effectLst/>
                <a:uLnTx/>
                <a:uFillTx/>
                <a:latin typeface="Arial" pitchFamily="34" charset="0"/>
              </a:rPr>
              <a:t>Integration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en-US" sz="2000" b="0" i="0" u="none" strike="noStrike" kern="0" cap="none" spc="0" normalizeH="0" baseline="0" noProof="0" dirty="0">
              <a:ln>
                <a:noFill/>
              </a:ln>
              <a:solidFill>
                <a:sysClr val="windowText" lastClr="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en-US" sz="2000" b="0" i="0" u="none" strike="noStrike" kern="0" cap="none" spc="0" normalizeH="0" baseline="0" noProof="0" dirty="0">
              <a:ln>
                <a:noFill/>
              </a:ln>
              <a:solidFill>
                <a:sysClr val="windowText" lastClr="000000"/>
              </a:solidFill>
              <a:effectLst/>
              <a:uLnTx/>
              <a:uFillTx/>
              <a:latin typeface="Arial" pitchFamily="34" charset="0"/>
            </a:endParaRPr>
          </a:p>
        </p:txBody>
      </p:sp>
      <p:sp>
        <p:nvSpPr>
          <p:cNvPr id="8" name="Title 28"/>
          <p:cNvSpPr txBox="1">
            <a:spLocks/>
          </p:cNvSpPr>
          <p:nvPr/>
        </p:nvSpPr>
        <p:spPr bwMode="auto">
          <a:xfrm>
            <a:off x="1752600" y="3829050"/>
            <a:ext cx="4038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fontScale="97500" lnSpcReduction="10000"/>
          </a:bodyPr>
          <a:lstStyle>
            <a:lvl1pPr algn="l" rtl="0" eaLnBrk="0" fontAlgn="base" hangingPunct="0">
              <a:spcBef>
                <a:spcPct val="0"/>
              </a:spcBef>
              <a:spcAft>
                <a:spcPct val="0"/>
              </a:spcAft>
              <a:defRPr sz="2800" kern="1200">
                <a:solidFill>
                  <a:schemeClr val="accent1"/>
                </a:solidFill>
                <a:latin typeface="+mj-lt"/>
                <a:ea typeface="+mj-ea"/>
                <a:cs typeface="+mj-cs"/>
              </a:defRPr>
            </a:lvl1pPr>
            <a:lvl2pPr algn="l" rtl="0" eaLnBrk="0" fontAlgn="base" hangingPunct="0">
              <a:spcBef>
                <a:spcPct val="0"/>
              </a:spcBef>
              <a:spcAft>
                <a:spcPct val="0"/>
              </a:spcAft>
              <a:defRPr sz="3600">
                <a:solidFill>
                  <a:schemeClr val="accent1"/>
                </a:solidFill>
                <a:latin typeface="Rockwell" pitchFamily="18" charset="0"/>
              </a:defRPr>
            </a:lvl2pPr>
            <a:lvl3pPr algn="l" rtl="0" eaLnBrk="0" fontAlgn="base" hangingPunct="0">
              <a:spcBef>
                <a:spcPct val="0"/>
              </a:spcBef>
              <a:spcAft>
                <a:spcPct val="0"/>
              </a:spcAft>
              <a:defRPr sz="3600">
                <a:solidFill>
                  <a:schemeClr val="accent1"/>
                </a:solidFill>
                <a:latin typeface="Rockwell" pitchFamily="18" charset="0"/>
              </a:defRPr>
            </a:lvl3pPr>
            <a:lvl4pPr algn="l" rtl="0" eaLnBrk="0" fontAlgn="base" hangingPunct="0">
              <a:spcBef>
                <a:spcPct val="0"/>
              </a:spcBef>
              <a:spcAft>
                <a:spcPct val="0"/>
              </a:spcAft>
              <a:defRPr sz="3600">
                <a:solidFill>
                  <a:schemeClr val="accent1"/>
                </a:solidFill>
                <a:latin typeface="Rockwell" pitchFamily="18" charset="0"/>
              </a:defRPr>
            </a:lvl4pPr>
            <a:lvl5pPr algn="l" rtl="0" eaLnBrk="0" fontAlgn="base" hangingPunct="0">
              <a:spcBef>
                <a:spcPct val="0"/>
              </a:spcBef>
              <a:spcAft>
                <a:spcPct val="0"/>
              </a:spcAft>
              <a:defRPr sz="3600">
                <a:solidFill>
                  <a:schemeClr val="accent1"/>
                </a:solidFill>
                <a:latin typeface="Rockwell" pitchFamily="18" charset="0"/>
              </a:defRPr>
            </a:lvl5pPr>
            <a:lvl6pPr marL="457200" algn="l" rtl="0" fontAlgn="base">
              <a:spcBef>
                <a:spcPct val="0"/>
              </a:spcBef>
              <a:spcAft>
                <a:spcPct val="0"/>
              </a:spcAft>
              <a:defRPr sz="3600">
                <a:solidFill>
                  <a:schemeClr val="accent1"/>
                </a:solidFill>
                <a:latin typeface="Rockwell" pitchFamily="18" charset="0"/>
              </a:defRPr>
            </a:lvl6pPr>
            <a:lvl7pPr marL="914400" algn="l" rtl="0" fontAlgn="base">
              <a:spcBef>
                <a:spcPct val="0"/>
              </a:spcBef>
              <a:spcAft>
                <a:spcPct val="0"/>
              </a:spcAft>
              <a:defRPr sz="3600">
                <a:solidFill>
                  <a:schemeClr val="accent1"/>
                </a:solidFill>
                <a:latin typeface="Rockwell" pitchFamily="18" charset="0"/>
              </a:defRPr>
            </a:lvl7pPr>
            <a:lvl8pPr marL="1371600" algn="l" rtl="0" fontAlgn="base">
              <a:spcBef>
                <a:spcPct val="0"/>
              </a:spcBef>
              <a:spcAft>
                <a:spcPct val="0"/>
              </a:spcAft>
              <a:defRPr sz="3600">
                <a:solidFill>
                  <a:schemeClr val="accent1"/>
                </a:solidFill>
                <a:latin typeface="Rockwell" pitchFamily="18" charset="0"/>
              </a:defRPr>
            </a:lvl8pPr>
            <a:lvl9pPr marL="1828800" algn="l" rtl="0" fontAlgn="base">
              <a:spcBef>
                <a:spcPct val="0"/>
              </a:spcBef>
              <a:spcAft>
                <a:spcPct val="0"/>
              </a:spcAft>
              <a:defRPr sz="3600">
                <a:solidFill>
                  <a:schemeClr val="accent1"/>
                </a:solidFill>
                <a:latin typeface="Rockwell" pitchFamily="18"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2B142D"/>
                </a:solidFill>
                <a:effectLst/>
                <a:uLnTx/>
                <a:uFillTx/>
                <a:latin typeface="Rockwell"/>
                <a:ea typeface="+mj-ea"/>
                <a:cs typeface="+mj-cs"/>
              </a:rPr>
              <a:t>Semiconductor Memory</a:t>
            </a:r>
            <a:br>
              <a:rPr kumimoji="0" lang="en-US" sz="2800" b="0" i="0" u="none" strike="noStrike" kern="1200" cap="none" spc="0" normalizeH="0" baseline="0" noProof="0" dirty="0">
                <a:ln>
                  <a:noFill/>
                </a:ln>
                <a:solidFill>
                  <a:srgbClr val="2B142D"/>
                </a:solidFill>
                <a:effectLst/>
                <a:uLnTx/>
                <a:uFillTx/>
                <a:latin typeface="Rockwell"/>
                <a:ea typeface="+mj-ea"/>
                <a:cs typeface="+mj-cs"/>
              </a:rPr>
            </a:br>
            <a:r>
              <a:rPr kumimoji="0" lang="en-US" sz="2800" b="0" i="0" u="none" strike="noStrike" kern="1200" cap="none" spc="0" normalizeH="0" baseline="0" noProof="0" dirty="0">
                <a:ln>
                  <a:noFill/>
                </a:ln>
                <a:solidFill>
                  <a:srgbClr val="2B142D"/>
                </a:solidFill>
                <a:effectLst/>
                <a:uLnTx/>
                <a:uFillTx/>
                <a:latin typeface="Rockwell"/>
                <a:ea typeface="+mj-ea"/>
                <a:cs typeface="+mj-cs"/>
              </a:rPr>
              <a:t>Microprocessors</a:t>
            </a:r>
          </a:p>
        </p:txBody>
      </p:sp>
      <p:pic>
        <p:nvPicPr>
          <p:cNvPr id="9" name="Picture 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096797">
            <a:off x="388938" y="3464719"/>
            <a:ext cx="15494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6230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5" name="Google Shape;124;p5"/>
          <p:cNvSpPr/>
          <p:nvPr/>
        </p:nvSpPr>
        <p:spPr>
          <a:xfrm>
            <a:off x="1183088" y="92023"/>
            <a:ext cx="6745356" cy="461624"/>
          </a:xfrm>
          <a:prstGeom prst="rect">
            <a:avLst/>
          </a:prstGeom>
          <a:solidFill>
            <a:srgbClr val="00B0F0"/>
          </a:solidFill>
          <a:ln>
            <a:noFill/>
          </a:ln>
          <a:effectLst>
            <a:outerShdw blurRad="50800" dist="38100" dir="8100000" algn="tr" rotWithShape="0">
              <a:srgbClr val="000000">
                <a:alpha val="40000"/>
              </a:srgbClr>
            </a:outerShdw>
            <a:reflection stA="52000" endA="300" endPos="35000" sy="-100000" algn="bl" rotWithShape="0"/>
          </a:effectLst>
        </p:spPr>
        <p:txBody>
          <a:bodyPr spcFirstLastPara="1" wrap="square" lIns="91425" tIns="45700" rIns="91425" bIns="45700" anchor="t" anchorCtr="0">
            <a:spAutoFit/>
          </a:bodyPr>
          <a:lstStyle/>
          <a:p>
            <a:pPr lvl="0" algn="ctr"/>
            <a:r>
              <a:rPr lang="en-US" sz="2400" b="1" dirty="0"/>
              <a:t>Electric Switch</a:t>
            </a:r>
            <a:endParaRPr sz="2400" b="1"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6478" y="971550"/>
            <a:ext cx="6378575" cy="3549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63453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kumimoji="1" lang="en-US" altLang="en-US" dirty="0"/>
              <a:t>Key Concepts in an Integrated Circuit</a:t>
            </a:r>
            <a:endParaRPr lang="en-US" dirty="0"/>
          </a:p>
        </p:txBody>
      </p:sp>
      <p:pic>
        <p:nvPicPr>
          <p:cNvPr id="29696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2400" y="879567"/>
            <a:ext cx="4213411"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bwMode="auto">
          <a:xfrm>
            <a:off x="412376" y="1101526"/>
            <a:ext cx="2819400" cy="2765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rtl="0" eaLnBrk="0" fontAlgn="base" hangingPunct="0">
              <a:spcBef>
                <a:spcPct val="0"/>
              </a:spcBef>
              <a:spcAft>
                <a:spcPct val="0"/>
              </a:spcAft>
              <a:defRPr sz="3600" kern="1200">
                <a:solidFill>
                  <a:schemeClr val="accent1"/>
                </a:solidFill>
                <a:latin typeface="+mj-lt"/>
                <a:ea typeface="+mj-ea"/>
                <a:cs typeface="+mj-cs"/>
              </a:defRPr>
            </a:lvl1pPr>
            <a:lvl2pPr algn="l" rtl="0" eaLnBrk="0" fontAlgn="base" hangingPunct="0">
              <a:spcBef>
                <a:spcPct val="0"/>
              </a:spcBef>
              <a:spcAft>
                <a:spcPct val="0"/>
              </a:spcAft>
              <a:defRPr sz="3600">
                <a:solidFill>
                  <a:schemeClr val="accent1"/>
                </a:solidFill>
                <a:latin typeface="Rockwell" pitchFamily="18" charset="0"/>
              </a:defRPr>
            </a:lvl2pPr>
            <a:lvl3pPr algn="l" rtl="0" eaLnBrk="0" fontAlgn="base" hangingPunct="0">
              <a:spcBef>
                <a:spcPct val="0"/>
              </a:spcBef>
              <a:spcAft>
                <a:spcPct val="0"/>
              </a:spcAft>
              <a:defRPr sz="3600">
                <a:solidFill>
                  <a:schemeClr val="accent1"/>
                </a:solidFill>
                <a:latin typeface="Rockwell" pitchFamily="18" charset="0"/>
              </a:defRPr>
            </a:lvl3pPr>
            <a:lvl4pPr algn="l" rtl="0" eaLnBrk="0" fontAlgn="base" hangingPunct="0">
              <a:spcBef>
                <a:spcPct val="0"/>
              </a:spcBef>
              <a:spcAft>
                <a:spcPct val="0"/>
              </a:spcAft>
              <a:defRPr sz="3600">
                <a:solidFill>
                  <a:schemeClr val="accent1"/>
                </a:solidFill>
                <a:latin typeface="Rockwell" pitchFamily="18" charset="0"/>
              </a:defRPr>
            </a:lvl4pPr>
            <a:lvl5pPr algn="l" rtl="0" eaLnBrk="0" fontAlgn="base" hangingPunct="0">
              <a:spcBef>
                <a:spcPct val="0"/>
              </a:spcBef>
              <a:spcAft>
                <a:spcPct val="0"/>
              </a:spcAft>
              <a:defRPr sz="3600">
                <a:solidFill>
                  <a:schemeClr val="accent1"/>
                </a:solidFill>
                <a:latin typeface="Rockwell" pitchFamily="18" charset="0"/>
              </a:defRPr>
            </a:lvl5pPr>
            <a:lvl6pPr marL="457200" algn="l" rtl="0" fontAlgn="base">
              <a:spcBef>
                <a:spcPct val="0"/>
              </a:spcBef>
              <a:spcAft>
                <a:spcPct val="0"/>
              </a:spcAft>
              <a:defRPr sz="3600">
                <a:solidFill>
                  <a:schemeClr val="accent1"/>
                </a:solidFill>
                <a:latin typeface="Rockwell" pitchFamily="18" charset="0"/>
              </a:defRPr>
            </a:lvl6pPr>
            <a:lvl7pPr marL="914400" algn="l" rtl="0" fontAlgn="base">
              <a:spcBef>
                <a:spcPct val="0"/>
              </a:spcBef>
              <a:spcAft>
                <a:spcPct val="0"/>
              </a:spcAft>
              <a:defRPr sz="3600">
                <a:solidFill>
                  <a:schemeClr val="accent1"/>
                </a:solidFill>
                <a:latin typeface="Rockwell" pitchFamily="18" charset="0"/>
              </a:defRPr>
            </a:lvl7pPr>
            <a:lvl8pPr marL="1371600" algn="l" rtl="0" fontAlgn="base">
              <a:spcBef>
                <a:spcPct val="0"/>
              </a:spcBef>
              <a:spcAft>
                <a:spcPct val="0"/>
              </a:spcAft>
              <a:defRPr sz="3600">
                <a:solidFill>
                  <a:schemeClr val="accent1"/>
                </a:solidFill>
                <a:latin typeface="Rockwell" pitchFamily="18" charset="0"/>
              </a:defRPr>
            </a:lvl8pPr>
            <a:lvl9pPr marL="1828800" algn="l" rtl="0" fontAlgn="base">
              <a:spcBef>
                <a:spcPct val="0"/>
              </a:spcBef>
              <a:spcAft>
                <a:spcPct val="0"/>
              </a:spcAft>
              <a:defRPr sz="3600">
                <a:solidFill>
                  <a:schemeClr val="accent1"/>
                </a:solidFill>
                <a:latin typeface="Rockwell" pitchFamily="18"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663366"/>
                </a:solidFill>
                <a:effectLst>
                  <a:outerShdw blurRad="38100" dist="38100" dir="2700000" algn="tl">
                    <a:srgbClr val="000000">
                      <a:alpha val="43137"/>
                    </a:srgbClr>
                  </a:outerShdw>
                </a:effectLst>
                <a:uLnTx/>
                <a:uFillTx/>
                <a:latin typeface="Rockwell"/>
                <a:ea typeface="+mj-ea"/>
                <a:cs typeface="+mj-cs"/>
              </a:rPr>
              <a:t>Wafer, </a:t>
            </a:r>
            <a:br>
              <a:rPr kumimoji="0" lang="en-US" sz="3600" b="0" i="0" u="none" strike="noStrike" kern="1200" cap="none" spc="0" normalizeH="0" baseline="0" noProof="0" dirty="0">
                <a:ln>
                  <a:noFill/>
                </a:ln>
                <a:solidFill>
                  <a:srgbClr val="663366"/>
                </a:solidFill>
                <a:effectLst>
                  <a:outerShdw blurRad="38100" dist="38100" dir="2700000" algn="tl">
                    <a:srgbClr val="000000">
                      <a:alpha val="43137"/>
                    </a:srgbClr>
                  </a:outerShdw>
                </a:effectLst>
                <a:uLnTx/>
                <a:uFillTx/>
                <a:latin typeface="Rockwell"/>
                <a:ea typeface="+mj-ea"/>
                <a:cs typeface="+mj-cs"/>
              </a:rPr>
            </a:br>
            <a:r>
              <a:rPr kumimoji="0" lang="en-US" sz="3600" b="0" i="0" u="none" strike="noStrike" kern="1200" cap="none" spc="0" normalizeH="0" baseline="0" noProof="0" dirty="0">
                <a:ln>
                  <a:noFill/>
                </a:ln>
                <a:solidFill>
                  <a:srgbClr val="663366"/>
                </a:solidFill>
                <a:effectLst>
                  <a:outerShdw blurRad="38100" dist="38100" dir="2700000" algn="tl">
                    <a:srgbClr val="000000">
                      <a:alpha val="43137"/>
                    </a:srgbClr>
                  </a:outerShdw>
                </a:effectLst>
                <a:uLnTx/>
                <a:uFillTx/>
                <a:latin typeface="Rockwell"/>
                <a:ea typeface="+mj-ea"/>
                <a:cs typeface="+mj-cs"/>
              </a:rPr>
              <a:t>Chip,</a:t>
            </a:r>
            <a:br>
              <a:rPr kumimoji="0" lang="en-US" sz="3600" b="0" i="0" u="none" strike="noStrike" kern="1200" cap="none" spc="0" normalizeH="0" baseline="0" noProof="0" dirty="0">
                <a:ln>
                  <a:noFill/>
                </a:ln>
                <a:solidFill>
                  <a:srgbClr val="663366"/>
                </a:solidFill>
                <a:effectLst>
                  <a:outerShdw blurRad="38100" dist="38100" dir="2700000" algn="tl">
                    <a:srgbClr val="000000">
                      <a:alpha val="43137"/>
                    </a:srgbClr>
                  </a:outerShdw>
                </a:effectLst>
                <a:uLnTx/>
                <a:uFillTx/>
                <a:latin typeface="Rockwell"/>
                <a:ea typeface="+mj-ea"/>
                <a:cs typeface="+mj-cs"/>
              </a:rPr>
            </a:br>
            <a:r>
              <a:rPr kumimoji="0" lang="en-US" sz="3600" b="0" i="0" u="none" strike="noStrike" kern="1200" cap="none" spc="0" normalizeH="0" baseline="0" noProof="0" dirty="0">
                <a:ln>
                  <a:noFill/>
                </a:ln>
                <a:solidFill>
                  <a:srgbClr val="663366"/>
                </a:solidFill>
                <a:effectLst>
                  <a:outerShdw blurRad="38100" dist="38100" dir="2700000" algn="tl">
                    <a:srgbClr val="000000">
                      <a:alpha val="43137"/>
                    </a:srgbClr>
                  </a:outerShdw>
                </a:effectLst>
                <a:uLnTx/>
                <a:uFillTx/>
                <a:latin typeface="Rockwell"/>
                <a:ea typeface="+mj-ea"/>
                <a:cs typeface="+mj-cs"/>
              </a:rPr>
              <a:t>and </a:t>
            </a:r>
            <a:br>
              <a:rPr kumimoji="0" lang="en-US" sz="3600" b="0" i="0" u="none" strike="noStrike" kern="1200" cap="none" spc="0" normalizeH="0" baseline="0" noProof="0" dirty="0">
                <a:ln>
                  <a:noFill/>
                </a:ln>
                <a:solidFill>
                  <a:srgbClr val="663366"/>
                </a:solidFill>
                <a:effectLst>
                  <a:outerShdw blurRad="38100" dist="38100" dir="2700000" algn="tl">
                    <a:srgbClr val="000000">
                      <a:alpha val="43137"/>
                    </a:srgbClr>
                  </a:outerShdw>
                </a:effectLst>
                <a:uLnTx/>
                <a:uFillTx/>
                <a:latin typeface="Rockwell"/>
                <a:ea typeface="+mj-ea"/>
                <a:cs typeface="+mj-cs"/>
              </a:rPr>
            </a:br>
            <a:r>
              <a:rPr kumimoji="0" lang="en-US" sz="3600" b="0" i="0" u="none" strike="noStrike" kern="1200" cap="none" spc="0" normalizeH="0" baseline="0" noProof="0" dirty="0">
                <a:ln>
                  <a:noFill/>
                </a:ln>
                <a:solidFill>
                  <a:srgbClr val="663366"/>
                </a:solidFill>
                <a:effectLst>
                  <a:outerShdw blurRad="38100" dist="38100" dir="2700000" algn="tl">
                    <a:srgbClr val="000000">
                      <a:alpha val="43137"/>
                    </a:srgbClr>
                  </a:outerShdw>
                </a:effectLst>
                <a:uLnTx/>
                <a:uFillTx/>
                <a:latin typeface="Rockwell"/>
                <a:ea typeface="+mj-ea"/>
                <a:cs typeface="+mj-cs"/>
              </a:rPr>
              <a:t>Gate</a:t>
            </a:r>
            <a:br>
              <a:rPr kumimoji="0" lang="en-US" sz="3600" b="0" i="0" u="none" strike="noStrike" kern="1200" cap="none" spc="0" normalizeH="0" baseline="0" noProof="0" dirty="0">
                <a:ln>
                  <a:noFill/>
                </a:ln>
                <a:solidFill>
                  <a:srgbClr val="663366"/>
                </a:solidFill>
                <a:effectLst>
                  <a:outerShdw blurRad="38100" dist="38100" dir="2700000" algn="tl">
                    <a:srgbClr val="000000">
                      <a:alpha val="43137"/>
                    </a:srgbClr>
                  </a:outerShdw>
                </a:effectLst>
                <a:uLnTx/>
                <a:uFillTx/>
                <a:latin typeface="Rockwell"/>
                <a:ea typeface="+mj-ea"/>
                <a:cs typeface="+mj-cs"/>
              </a:rPr>
            </a:br>
            <a:r>
              <a:rPr kumimoji="0" lang="en-US" sz="3600" b="0" i="0" u="none" strike="noStrike" kern="1200" cap="none" spc="0" normalizeH="0" baseline="0" noProof="0" dirty="0">
                <a:ln>
                  <a:noFill/>
                </a:ln>
                <a:solidFill>
                  <a:srgbClr val="663366"/>
                </a:solidFill>
                <a:effectLst>
                  <a:outerShdw blurRad="38100" dist="38100" dir="2700000" algn="tl">
                    <a:srgbClr val="000000">
                      <a:alpha val="43137"/>
                    </a:srgbClr>
                  </a:outerShdw>
                </a:effectLst>
                <a:uLnTx/>
                <a:uFillTx/>
                <a:latin typeface="Rockwell"/>
                <a:ea typeface="+mj-ea"/>
                <a:cs typeface="+mj-cs"/>
              </a:rPr>
              <a:t>Relationship</a:t>
            </a:r>
          </a:p>
        </p:txBody>
      </p:sp>
    </p:spTree>
    <p:extLst>
      <p:ext uri="{BB962C8B-B14F-4D97-AF65-F5344CB8AC3E}">
        <p14:creationId xmlns:p14="http://schemas.microsoft.com/office/powerpoint/2010/main" val="1201708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Computer Generations</a:t>
            </a:r>
          </a:p>
        </p:txBody>
      </p:sp>
      <p:graphicFrame>
        <p:nvGraphicFramePr>
          <p:cNvPr id="4" name="Object 3"/>
          <p:cNvGraphicFramePr>
            <a:graphicFrameLocks noChangeAspect="1"/>
          </p:cNvGraphicFramePr>
          <p:nvPr>
            <p:extLst>
              <p:ext uri="{D42A27DB-BD31-4B8C-83A1-F6EECF244321}">
                <p14:modId xmlns:p14="http://schemas.microsoft.com/office/powerpoint/2010/main" val="1609178613"/>
              </p:ext>
            </p:extLst>
          </p:nvPr>
        </p:nvGraphicFramePr>
        <p:xfrm>
          <a:off x="457200" y="1352550"/>
          <a:ext cx="8352928" cy="2524125"/>
        </p:xfrm>
        <a:graphic>
          <a:graphicData uri="http://schemas.openxmlformats.org/presentationml/2006/ole">
            <mc:AlternateContent xmlns:mc="http://schemas.openxmlformats.org/markup-compatibility/2006">
              <mc:Choice xmlns:v="urn:schemas-microsoft-com:vml" Requires="v">
                <p:oleObj name="Document" r:id="rId2" imgW="6095776" imgH="2374813" progId="Word.Document.12">
                  <p:embed/>
                </p:oleObj>
              </mc:Choice>
              <mc:Fallback>
                <p:oleObj name="Document" r:id="rId2" imgW="6095776" imgH="2374813" progId="Word.Document.12">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352550"/>
                        <a:ext cx="8352928" cy="252412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5123490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CA vs. CO</a:t>
            </a:r>
          </a:p>
        </p:txBody>
      </p:sp>
      <p:sp>
        <p:nvSpPr>
          <p:cNvPr id="4" name="Title 1"/>
          <p:cNvSpPr txBox="1">
            <a:spLocks/>
          </p:cNvSpPr>
          <p:nvPr/>
        </p:nvSpPr>
        <p:spPr bwMode="auto">
          <a:xfrm>
            <a:off x="1066800" y="1276350"/>
            <a:ext cx="6858000" cy="299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sz="60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en-US" sz="4400" dirty="0">
                <a:solidFill>
                  <a:srgbClr val="000000"/>
                </a:solidFill>
                <a:latin typeface="Times New Roman"/>
              </a:rPr>
              <a:t>Computer Architecture</a:t>
            </a:r>
            <a:br>
              <a:rPr lang="en-US" altLang="en-US" sz="4400" dirty="0">
                <a:solidFill>
                  <a:srgbClr val="000000"/>
                </a:solidFill>
                <a:latin typeface="Times New Roman"/>
              </a:rPr>
            </a:br>
            <a:r>
              <a:rPr lang="en-US" altLang="en-US" sz="4400" dirty="0">
                <a:solidFill>
                  <a:srgbClr val="000000"/>
                </a:solidFill>
                <a:latin typeface="Times New Roman"/>
              </a:rPr>
              <a:t>vs.</a:t>
            </a:r>
            <a:br>
              <a:rPr lang="en-US" altLang="en-US" sz="4400" dirty="0">
                <a:solidFill>
                  <a:srgbClr val="000000"/>
                </a:solidFill>
                <a:latin typeface="Times New Roman"/>
              </a:rPr>
            </a:br>
            <a:r>
              <a:rPr lang="en-US" sz="4400" dirty="0">
                <a:solidFill>
                  <a:srgbClr val="000000"/>
                </a:solidFill>
                <a:latin typeface="Times New Roman"/>
              </a:rPr>
              <a:t>Computer Organization</a:t>
            </a:r>
            <a:br>
              <a:rPr lang="en-US" sz="4400" dirty="0">
                <a:solidFill>
                  <a:srgbClr val="000000"/>
                </a:solidFill>
                <a:latin typeface="Times New Roman"/>
              </a:rPr>
            </a:br>
            <a:endParaRPr lang="en-US" altLang="en-US" sz="4400" dirty="0">
              <a:solidFill>
                <a:srgbClr val="000000"/>
              </a:solidFill>
              <a:latin typeface="Times New Roman"/>
            </a:endParaRPr>
          </a:p>
        </p:txBody>
      </p:sp>
    </p:spTree>
    <p:extLst>
      <p:ext uri="{BB962C8B-B14F-4D97-AF65-F5344CB8AC3E}">
        <p14:creationId xmlns:p14="http://schemas.microsoft.com/office/powerpoint/2010/main" val="17033867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CA vs.CO</a:t>
            </a:r>
            <a:r>
              <a:rPr lang="en-US" dirty="0">
                <a:solidFill>
                  <a:srgbClr val="FFFF00"/>
                </a:solidFill>
              </a:rPr>
              <a:t>(CT1)</a:t>
            </a:r>
          </a:p>
        </p:txBody>
      </p:sp>
      <p:grpSp>
        <p:nvGrpSpPr>
          <p:cNvPr id="4" name="Group 1"/>
          <p:cNvGrpSpPr>
            <a:grpSpLocks/>
          </p:cNvGrpSpPr>
          <p:nvPr/>
        </p:nvGrpSpPr>
        <p:grpSpPr bwMode="auto">
          <a:xfrm>
            <a:off x="199245" y="895350"/>
            <a:ext cx="8745509" cy="4038599"/>
            <a:chOff x="252600" y="1600200"/>
            <a:chExt cx="8526275" cy="5029199"/>
          </a:xfrm>
        </p:grpSpPr>
        <p:sp>
          <p:nvSpPr>
            <p:cNvPr id="5" name="Freeform 4"/>
            <p:cNvSpPr/>
            <p:nvPr/>
          </p:nvSpPr>
          <p:spPr>
            <a:xfrm>
              <a:off x="252600" y="4749799"/>
              <a:ext cx="3303618" cy="1879600"/>
            </a:xfrm>
            <a:custGeom>
              <a:avLst/>
              <a:gdLst>
                <a:gd name="connsiteX0" fmla="*/ 0 w 3303986"/>
                <a:gd name="connsiteY0" fmla="*/ 160934 h 1609344"/>
                <a:gd name="connsiteX1" fmla="*/ 160934 w 3303986"/>
                <a:gd name="connsiteY1" fmla="*/ 0 h 1609344"/>
                <a:gd name="connsiteX2" fmla="*/ 3143052 w 3303986"/>
                <a:gd name="connsiteY2" fmla="*/ 0 h 1609344"/>
                <a:gd name="connsiteX3" fmla="*/ 3303986 w 3303986"/>
                <a:gd name="connsiteY3" fmla="*/ 160934 h 1609344"/>
                <a:gd name="connsiteX4" fmla="*/ 3303986 w 3303986"/>
                <a:gd name="connsiteY4" fmla="*/ 1448410 h 1609344"/>
                <a:gd name="connsiteX5" fmla="*/ 3143052 w 3303986"/>
                <a:gd name="connsiteY5" fmla="*/ 1609344 h 1609344"/>
                <a:gd name="connsiteX6" fmla="*/ 160934 w 3303986"/>
                <a:gd name="connsiteY6" fmla="*/ 1609344 h 1609344"/>
                <a:gd name="connsiteX7" fmla="*/ 0 w 3303986"/>
                <a:gd name="connsiteY7" fmla="*/ 1448410 h 1609344"/>
                <a:gd name="connsiteX8" fmla="*/ 0 w 3303986"/>
                <a:gd name="connsiteY8" fmla="*/ 160934 h 160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3986" h="1609344">
                  <a:moveTo>
                    <a:pt x="0" y="160934"/>
                  </a:moveTo>
                  <a:cubicBezTo>
                    <a:pt x="0" y="72053"/>
                    <a:pt x="72053" y="0"/>
                    <a:pt x="160934" y="0"/>
                  </a:cubicBezTo>
                  <a:lnTo>
                    <a:pt x="3143052" y="0"/>
                  </a:lnTo>
                  <a:cubicBezTo>
                    <a:pt x="3231933" y="0"/>
                    <a:pt x="3303986" y="72053"/>
                    <a:pt x="3303986" y="160934"/>
                  </a:cubicBezTo>
                  <a:lnTo>
                    <a:pt x="3303986" y="1448410"/>
                  </a:lnTo>
                  <a:cubicBezTo>
                    <a:pt x="3303986" y="1537291"/>
                    <a:pt x="3231933" y="1609344"/>
                    <a:pt x="3143052" y="1609344"/>
                  </a:cubicBezTo>
                  <a:lnTo>
                    <a:pt x="160934" y="1609344"/>
                  </a:lnTo>
                  <a:cubicBezTo>
                    <a:pt x="72053" y="1609344"/>
                    <a:pt x="0" y="1537291"/>
                    <a:pt x="0" y="1448410"/>
                  </a:cubicBezTo>
                  <a:lnTo>
                    <a:pt x="0" y="160934"/>
                  </a:lnTo>
                  <a:close/>
                </a:path>
              </a:pathLst>
            </a:custGeom>
            <a:solidFill>
              <a:srgbClr val="FFFFFF"/>
            </a:solidFill>
            <a:ln w="6350" cap="flat" cmpd="sng" algn="ctr">
              <a:solidFill>
                <a:srgbClr val="00CC99">
                  <a:hueOff val="0"/>
                  <a:satOff val="0"/>
                  <a:lumOff val="0"/>
                  <a:alphaOff val="0"/>
                </a:srgbClr>
              </a:solidFill>
              <a:prstDash val="solid"/>
              <a:miter lim="800000"/>
            </a:ln>
            <a:effectLst/>
          </p:spPr>
          <p:txBody>
            <a:bodyPr lIns="88692" tIns="491028" rIns="1079888" bIns="88692" spcCol="1270" anchor="b"/>
            <a:lstStyle/>
            <a:p>
              <a:pPr marL="114300" marR="0" lvl="1" indent="-114300" defTabSz="622300" eaLnBrk="1" fontAlgn="auto" latinLnBrk="0" hangingPunct="1">
                <a:lnSpc>
                  <a:spcPct val="90000"/>
                </a:lnSpc>
                <a:spcBef>
                  <a:spcPts val="0"/>
                </a:spcBef>
                <a:spcAft>
                  <a:spcPct val="15000"/>
                </a:spcAft>
                <a:buClrTx/>
                <a:buSzTx/>
                <a:buFontTx/>
                <a:buChar char="••"/>
                <a:tabLst/>
                <a:defRPr/>
              </a:pPr>
              <a:r>
                <a:rPr kumimoji="0" lang="en-US" sz="1400" b="0" i="0" u="none" strike="noStrike" kern="0" cap="none" spc="0" normalizeH="0" baseline="0" noProof="0" dirty="0">
                  <a:ln>
                    <a:noFill/>
                  </a:ln>
                  <a:solidFill>
                    <a:srgbClr val="000000"/>
                  </a:solidFill>
                  <a:effectLst/>
                  <a:uLnTx/>
                  <a:uFillTx/>
                  <a:latin typeface="Times New Roman"/>
                  <a:ea typeface="+mn-ea"/>
                  <a:cs typeface="+mn-cs"/>
                </a:rPr>
                <a:t>Hardware details transparent to the programmer such as  control signals, interfaces between the computer and peripherals, memory technology used</a:t>
              </a:r>
            </a:p>
          </p:txBody>
        </p:sp>
        <p:sp>
          <p:nvSpPr>
            <p:cNvPr id="6" name="Freeform 5"/>
            <p:cNvSpPr/>
            <p:nvPr/>
          </p:nvSpPr>
          <p:spPr>
            <a:xfrm>
              <a:off x="5843561" y="5019674"/>
              <a:ext cx="2935314" cy="1609725"/>
            </a:xfrm>
            <a:custGeom>
              <a:avLst/>
              <a:gdLst>
                <a:gd name="connsiteX0" fmla="*/ 0 w 2484424"/>
                <a:gd name="connsiteY0" fmla="*/ 160934 h 1609344"/>
                <a:gd name="connsiteX1" fmla="*/ 160934 w 2484424"/>
                <a:gd name="connsiteY1" fmla="*/ 0 h 1609344"/>
                <a:gd name="connsiteX2" fmla="*/ 2323490 w 2484424"/>
                <a:gd name="connsiteY2" fmla="*/ 0 h 1609344"/>
                <a:gd name="connsiteX3" fmla="*/ 2484424 w 2484424"/>
                <a:gd name="connsiteY3" fmla="*/ 160934 h 1609344"/>
                <a:gd name="connsiteX4" fmla="*/ 2484424 w 2484424"/>
                <a:gd name="connsiteY4" fmla="*/ 1448410 h 1609344"/>
                <a:gd name="connsiteX5" fmla="*/ 2323490 w 2484424"/>
                <a:gd name="connsiteY5" fmla="*/ 1609344 h 1609344"/>
                <a:gd name="connsiteX6" fmla="*/ 160934 w 2484424"/>
                <a:gd name="connsiteY6" fmla="*/ 1609344 h 1609344"/>
                <a:gd name="connsiteX7" fmla="*/ 0 w 2484424"/>
                <a:gd name="connsiteY7" fmla="*/ 1448410 h 1609344"/>
                <a:gd name="connsiteX8" fmla="*/ 0 w 2484424"/>
                <a:gd name="connsiteY8" fmla="*/ 160934 h 160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4424" h="1609344">
                  <a:moveTo>
                    <a:pt x="0" y="160934"/>
                  </a:moveTo>
                  <a:cubicBezTo>
                    <a:pt x="0" y="72053"/>
                    <a:pt x="72053" y="0"/>
                    <a:pt x="160934" y="0"/>
                  </a:cubicBezTo>
                  <a:lnTo>
                    <a:pt x="2323490" y="0"/>
                  </a:lnTo>
                  <a:cubicBezTo>
                    <a:pt x="2412371" y="0"/>
                    <a:pt x="2484424" y="72053"/>
                    <a:pt x="2484424" y="160934"/>
                  </a:cubicBezTo>
                  <a:lnTo>
                    <a:pt x="2484424" y="1448410"/>
                  </a:lnTo>
                  <a:cubicBezTo>
                    <a:pt x="2484424" y="1537291"/>
                    <a:pt x="2412371" y="1609344"/>
                    <a:pt x="2323490" y="1609344"/>
                  </a:cubicBezTo>
                  <a:lnTo>
                    <a:pt x="160934" y="1609344"/>
                  </a:lnTo>
                  <a:cubicBezTo>
                    <a:pt x="72053" y="1609344"/>
                    <a:pt x="0" y="1537291"/>
                    <a:pt x="0" y="1448410"/>
                  </a:cubicBezTo>
                  <a:lnTo>
                    <a:pt x="0" y="160934"/>
                  </a:lnTo>
                  <a:close/>
                </a:path>
              </a:pathLst>
            </a:custGeom>
            <a:solidFill>
              <a:srgbClr val="FFFFFF">
                <a:alpha val="90000"/>
                <a:hueOff val="0"/>
                <a:satOff val="0"/>
                <a:lumOff val="0"/>
                <a:alphaOff val="0"/>
              </a:srgbClr>
            </a:solidFill>
            <a:ln w="6350" cap="flat" cmpd="sng" algn="ctr">
              <a:solidFill>
                <a:srgbClr val="00CC99">
                  <a:hueOff val="0"/>
                  <a:satOff val="0"/>
                  <a:lumOff val="0"/>
                  <a:alphaOff val="0"/>
                </a:srgbClr>
              </a:solidFill>
              <a:prstDash val="solid"/>
              <a:miter lim="800000"/>
            </a:ln>
            <a:effectLst/>
          </p:spPr>
          <p:txBody>
            <a:bodyPr lIns="834019" tIns="91440" rIns="88692" bIns="88692" spcCol="1270" anchor="b"/>
            <a:lstStyle/>
            <a:p>
              <a:pPr marL="114300" marR="0" lvl="1" indent="-114300" defTabSz="622300" eaLnBrk="1" fontAlgn="auto" latinLnBrk="0" hangingPunct="1">
                <a:lnSpc>
                  <a:spcPct val="90000"/>
                </a:lnSpc>
                <a:spcBef>
                  <a:spcPts val="0"/>
                </a:spcBef>
                <a:spcAft>
                  <a:spcPct val="15000"/>
                </a:spcAft>
                <a:buClrTx/>
                <a:buSzTx/>
                <a:buFontTx/>
                <a:buChar char="••"/>
                <a:tabLst/>
                <a:defRPr/>
              </a:pPr>
              <a:r>
                <a:rPr kumimoji="0" lang="en-US" sz="1400" b="0" i="0" u="none" strike="noStrike" kern="0" cap="none" spc="0" normalizeH="0" baseline="0" noProof="0" dirty="0">
                  <a:ln>
                    <a:noFill/>
                  </a:ln>
                  <a:solidFill>
                    <a:srgbClr val="000000"/>
                  </a:solidFill>
                  <a:effectLst/>
                  <a:uLnTx/>
                  <a:uFillTx/>
                  <a:latin typeface="Times New Roman"/>
                  <a:ea typeface="+mn-ea"/>
                  <a:cs typeface="+mn-cs"/>
                </a:rPr>
                <a:t>The operational units and their interconnections that realize the architectural specifications</a:t>
              </a:r>
            </a:p>
            <a:p>
              <a:pPr marL="0" marR="0" lvl="1" indent="0" defTabSz="622300" eaLnBrk="1" fontAlgn="auto" latinLnBrk="0" hangingPunct="1">
                <a:lnSpc>
                  <a:spcPct val="90000"/>
                </a:lnSpc>
                <a:spcBef>
                  <a:spcPts val="0"/>
                </a:spcBef>
                <a:spcAft>
                  <a:spcPct val="1500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Times New Roman"/>
                <a:ea typeface="+mn-ea"/>
                <a:cs typeface="+mn-cs"/>
              </a:endParaRPr>
            </a:p>
          </p:txBody>
        </p:sp>
        <p:sp>
          <p:nvSpPr>
            <p:cNvPr id="7" name="Freeform 6"/>
            <p:cNvSpPr/>
            <p:nvPr/>
          </p:nvSpPr>
          <p:spPr>
            <a:xfrm>
              <a:off x="5567333" y="1600200"/>
              <a:ext cx="2965477" cy="1609725"/>
            </a:xfrm>
            <a:custGeom>
              <a:avLst/>
              <a:gdLst>
                <a:gd name="connsiteX0" fmla="*/ 0 w 2484424"/>
                <a:gd name="connsiteY0" fmla="*/ 160934 h 1609344"/>
                <a:gd name="connsiteX1" fmla="*/ 160934 w 2484424"/>
                <a:gd name="connsiteY1" fmla="*/ 0 h 1609344"/>
                <a:gd name="connsiteX2" fmla="*/ 2323490 w 2484424"/>
                <a:gd name="connsiteY2" fmla="*/ 0 h 1609344"/>
                <a:gd name="connsiteX3" fmla="*/ 2484424 w 2484424"/>
                <a:gd name="connsiteY3" fmla="*/ 160934 h 1609344"/>
                <a:gd name="connsiteX4" fmla="*/ 2484424 w 2484424"/>
                <a:gd name="connsiteY4" fmla="*/ 1448410 h 1609344"/>
                <a:gd name="connsiteX5" fmla="*/ 2323490 w 2484424"/>
                <a:gd name="connsiteY5" fmla="*/ 1609344 h 1609344"/>
                <a:gd name="connsiteX6" fmla="*/ 160934 w 2484424"/>
                <a:gd name="connsiteY6" fmla="*/ 1609344 h 1609344"/>
                <a:gd name="connsiteX7" fmla="*/ 0 w 2484424"/>
                <a:gd name="connsiteY7" fmla="*/ 1448410 h 1609344"/>
                <a:gd name="connsiteX8" fmla="*/ 0 w 2484424"/>
                <a:gd name="connsiteY8" fmla="*/ 160934 h 160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4424" h="1609344">
                  <a:moveTo>
                    <a:pt x="0" y="160934"/>
                  </a:moveTo>
                  <a:cubicBezTo>
                    <a:pt x="0" y="72053"/>
                    <a:pt x="72053" y="0"/>
                    <a:pt x="160934" y="0"/>
                  </a:cubicBezTo>
                  <a:lnTo>
                    <a:pt x="2323490" y="0"/>
                  </a:lnTo>
                  <a:cubicBezTo>
                    <a:pt x="2412371" y="0"/>
                    <a:pt x="2484424" y="72053"/>
                    <a:pt x="2484424" y="160934"/>
                  </a:cubicBezTo>
                  <a:lnTo>
                    <a:pt x="2484424" y="1448410"/>
                  </a:lnTo>
                  <a:cubicBezTo>
                    <a:pt x="2484424" y="1537291"/>
                    <a:pt x="2412371" y="1609344"/>
                    <a:pt x="2323490" y="1609344"/>
                  </a:cubicBezTo>
                  <a:lnTo>
                    <a:pt x="160934" y="1609344"/>
                  </a:lnTo>
                  <a:cubicBezTo>
                    <a:pt x="72053" y="1609344"/>
                    <a:pt x="0" y="1537291"/>
                    <a:pt x="0" y="1448410"/>
                  </a:cubicBezTo>
                  <a:lnTo>
                    <a:pt x="0" y="160934"/>
                  </a:lnTo>
                  <a:close/>
                </a:path>
              </a:pathLst>
            </a:custGeom>
            <a:solidFill>
              <a:srgbClr val="FFFFFF">
                <a:alpha val="90000"/>
                <a:hueOff val="0"/>
                <a:satOff val="0"/>
                <a:lumOff val="0"/>
                <a:alphaOff val="0"/>
              </a:srgbClr>
            </a:solidFill>
            <a:ln w="6350" cap="flat" cmpd="sng" algn="ctr">
              <a:solidFill>
                <a:srgbClr val="00CC99">
                  <a:hueOff val="0"/>
                  <a:satOff val="0"/>
                  <a:lumOff val="0"/>
                  <a:alphaOff val="0"/>
                </a:srgbClr>
              </a:solidFill>
              <a:prstDash val="solid"/>
              <a:miter lim="800000"/>
            </a:ln>
            <a:effectLst/>
          </p:spPr>
          <p:txBody>
            <a:bodyPr lIns="826400" tIns="81072" rIns="81071" bIns="483408" spcCol="1270"/>
            <a:lstStyle/>
            <a:p>
              <a:pPr marL="114300" marR="0" lvl="1" indent="-114300" defTabSz="533400" eaLnBrk="1" fontAlgn="auto" latinLnBrk="0" hangingPunct="1">
                <a:lnSpc>
                  <a:spcPct val="90000"/>
                </a:lnSpc>
                <a:spcBef>
                  <a:spcPts val="0"/>
                </a:spcBef>
                <a:spcAft>
                  <a:spcPct val="15000"/>
                </a:spcAft>
                <a:buClrTx/>
                <a:buSzTx/>
                <a:buFontTx/>
                <a:buChar char="••"/>
                <a:tabLst/>
                <a:defRPr/>
              </a:pPr>
              <a:r>
                <a:rPr kumimoji="0" lang="en-US" sz="1400" b="0" i="0" u="none" strike="noStrike" kern="0" cap="none" spc="0" normalizeH="0" baseline="0" noProof="0" dirty="0">
                  <a:ln>
                    <a:noFill/>
                  </a:ln>
                  <a:solidFill>
                    <a:srgbClr val="000000"/>
                  </a:solidFill>
                  <a:effectLst/>
                  <a:uLnTx/>
                  <a:uFillTx/>
                  <a:latin typeface="Times New Roman"/>
                  <a:ea typeface="+mn-ea"/>
                  <a:cs typeface="+mn-cs"/>
                </a:rPr>
                <a:t>Instruction set, number of bits used to represent various data types,   I/O mechanisms, techniques for addressing memory</a:t>
              </a:r>
            </a:p>
          </p:txBody>
        </p:sp>
        <p:sp>
          <p:nvSpPr>
            <p:cNvPr id="8" name="Freeform 7"/>
            <p:cNvSpPr/>
            <p:nvPr/>
          </p:nvSpPr>
          <p:spPr>
            <a:xfrm>
              <a:off x="771455" y="1625629"/>
              <a:ext cx="2484460" cy="2062163"/>
            </a:xfrm>
            <a:custGeom>
              <a:avLst/>
              <a:gdLst>
                <a:gd name="connsiteX0" fmla="*/ 0 w 2484424"/>
                <a:gd name="connsiteY0" fmla="*/ 160934 h 1609344"/>
                <a:gd name="connsiteX1" fmla="*/ 160934 w 2484424"/>
                <a:gd name="connsiteY1" fmla="*/ 0 h 1609344"/>
                <a:gd name="connsiteX2" fmla="*/ 2323490 w 2484424"/>
                <a:gd name="connsiteY2" fmla="*/ 0 h 1609344"/>
                <a:gd name="connsiteX3" fmla="*/ 2484424 w 2484424"/>
                <a:gd name="connsiteY3" fmla="*/ 160934 h 1609344"/>
                <a:gd name="connsiteX4" fmla="*/ 2484424 w 2484424"/>
                <a:gd name="connsiteY4" fmla="*/ 1448410 h 1609344"/>
                <a:gd name="connsiteX5" fmla="*/ 2323490 w 2484424"/>
                <a:gd name="connsiteY5" fmla="*/ 1609344 h 1609344"/>
                <a:gd name="connsiteX6" fmla="*/ 160934 w 2484424"/>
                <a:gd name="connsiteY6" fmla="*/ 1609344 h 1609344"/>
                <a:gd name="connsiteX7" fmla="*/ 0 w 2484424"/>
                <a:gd name="connsiteY7" fmla="*/ 1448410 h 1609344"/>
                <a:gd name="connsiteX8" fmla="*/ 0 w 2484424"/>
                <a:gd name="connsiteY8" fmla="*/ 160934 h 160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4424" h="1609344">
                  <a:moveTo>
                    <a:pt x="0" y="160934"/>
                  </a:moveTo>
                  <a:cubicBezTo>
                    <a:pt x="0" y="72053"/>
                    <a:pt x="72053" y="0"/>
                    <a:pt x="160934" y="0"/>
                  </a:cubicBezTo>
                  <a:lnTo>
                    <a:pt x="2323490" y="0"/>
                  </a:lnTo>
                  <a:cubicBezTo>
                    <a:pt x="2412371" y="0"/>
                    <a:pt x="2484424" y="72053"/>
                    <a:pt x="2484424" y="160934"/>
                  </a:cubicBezTo>
                  <a:lnTo>
                    <a:pt x="2484424" y="1448410"/>
                  </a:lnTo>
                  <a:cubicBezTo>
                    <a:pt x="2484424" y="1537291"/>
                    <a:pt x="2412371" y="1609344"/>
                    <a:pt x="2323490" y="1609344"/>
                  </a:cubicBezTo>
                  <a:lnTo>
                    <a:pt x="160934" y="1609344"/>
                  </a:lnTo>
                  <a:cubicBezTo>
                    <a:pt x="72053" y="1609344"/>
                    <a:pt x="0" y="1537291"/>
                    <a:pt x="0" y="1448410"/>
                  </a:cubicBezTo>
                  <a:lnTo>
                    <a:pt x="0" y="160934"/>
                  </a:lnTo>
                  <a:close/>
                </a:path>
              </a:pathLst>
            </a:custGeom>
            <a:solidFill>
              <a:srgbClr val="FFFFFF">
                <a:alpha val="90000"/>
                <a:hueOff val="0"/>
                <a:satOff val="0"/>
                <a:lumOff val="0"/>
                <a:alphaOff val="0"/>
              </a:srgbClr>
            </a:solidFill>
            <a:ln w="6350" cap="flat" cmpd="sng" algn="ctr">
              <a:solidFill>
                <a:srgbClr val="00CC99">
                  <a:hueOff val="0"/>
                  <a:satOff val="0"/>
                  <a:lumOff val="0"/>
                  <a:alphaOff val="0"/>
                </a:srgbClr>
              </a:solidFill>
              <a:prstDash val="solid"/>
              <a:miter lim="800000"/>
            </a:ln>
            <a:effectLst/>
          </p:spPr>
          <p:txBody>
            <a:bodyPr lIns="81072" tIns="81072" rIns="826399" bIns="483408" spcCol="1270"/>
            <a:lstStyle/>
            <a:p>
              <a:pPr marL="114300" marR="0" lvl="1" indent="-114300" defTabSz="533400" eaLnBrk="1" fontAlgn="auto" latinLnBrk="0" hangingPunct="1">
                <a:lnSpc>
                  <a:spcPct val="90000"/>
                </a:lnSpc>
                <a:spcBef>
                  <a:spcPts val="0"/>
                </a:spcBef>
                <a:spcAft>
                  <a:spcPct val="15000"/>
                </a:spcAft>
                <a:buClrTx/>
                <a:buSzTx/>
                <a:buFontTx/>
                <a:buChar char="••"/>
                <a:tabLst/>
                <a:defRPr/>
              </a:pPr>
              <a:r>
                <a:rPr kumimoji="0" lang="en-US" sz="1400" b="0" i="0" u="none" strike="noStrike" kern="0" cap="none" spc="0" normalizeH="0" baseline="0" noProof="0" dirty="0">
                  <a:ln>
                    <a:noFill/>
                  </a:ln>
                  <a:solidFill>
                    <a:srgbClr val="000000"/>
                  </a:solidFill>
                  <a:effectLst/>
                  <a:uLnTx/>
                  <a:uFillTx/>
                  <a:latin typeface="Times New Roman"/>
                  <a:ea typeface="+mn-ea"/>
                  <a:cs typeface="+mn-cs"/>
                </a:rPr>
                <a:t>Attributes of a system visible to the programmer</a:t>
              </a:r>
            </a:p>
            <a:p>
              <a:pPr marL="114300" marR="0" lvl="1" indent="-114300" defTabSz="533400" eaLnBrk="1" fontAlgn="auto" latinLnBrk="0" hangingPunct="1">
                <a:lnSpc>
                  <a:spcPct val="90000"/>
                </a:lnSpc>
                <a:spcBef>
                  <a:spcPts val="0"/>
                </a:spcBef>
                <a:spcAft>
                  <a:spcPct val="15000"/>
                </a:spcAft>
                <a:buClrTx/>
                <a:buSzTx/>
                <a:buFontTx/>
                <a:buChar char="••"/>
                <a:tabLst/>
                <a:defRPr/>
              </a:pPr>
              <a:r>
                <a:rPr kumimoji="0" lang="en-US" sz="1400" b="0" i="0" u="none" strike="noStrike" kern="0" cap="none" spc="0" normalizeH="0" baseline="0" noProof="0" dirty="0">
                  <a:ln>
                    <a:noFill/>
                  </a:ln>
                  <a:solidFill>
                    <a:srgbClr val="000000"/>
                  </a:solidFill>
                  <a:effectLst/>
                  <a:uLnTx/>
                  <a:uFillTx/>
                  <a:latin typeface="Times New Roman"/>
                  <a:ea typeface="+mn-ea"/>
                  <a:cs typeface="+mn-cs"/>
                </a:rPr>
                <a:t>Have a direct impact on the logical execution of a program</a:t>
              </a:r>
            </a:p>
          </p:txBody>
        </p:sp>
        <p:sp>
          <p:nvSpPr>
            <p:cNvPr id="9" name="Freeform 8"/>
            <p:cNvSpPr/>
            <p:nvPr/>
          </p:nvSpPr>
          <p:spPr>
            <a:xfrm>
              <a:off x="2351029" y="1887538"/>
              <a:ext cx="2176482" cy="2176462"/>
            </a:xfrm>
            <a:custGeom>
              <a:avLst/>
              <a:gdLst>
                <a:gd name="connsiteX0" fmla="*/ 0 w 2177643"/>
                <a:gd name="connsiteY0" fmla="*/ 2177643 h 2177643"/>
                <a:gd name="connsiteX1" fmla="*/ 2177643 w 2177643"/>
                <a:gd name="connsiteY1" fmla="*/ 0 h 2177643"/>
                <a:gd name="connsiteX2" fmla="*/ 2177643 w 2177643"/>
                <a:gd name="connsiteY2" fmla="*/ 2177643 h 2177643"/>
                <a:gd name="connsiteX3" fmla="*/ 0 w 2177643"/>
                <a:gd name="connsiteY3" fmla="*/ 2177643 h 2177643"/>
              </a:gdLst>
              <a:ahLst/>
              <a:cxnLst>
                <a:cxn ang="0">
                  <a:pos x="connsiteX0" y="connsiteY0"/>
                </a:cxn>
                <a:cxn ang="0">
                  <a:pos x="connsiteX1" y="connsiteY1"/>
                </a:cxn>
                <a:cxn ang="0">
                  <a:pos x="connsiteX2" y="connsiteY2"/>
                </a:cxn>
                <a:cxn ang="0">
                  <a:pos x="connsiteX3" y="connsiteY3"/>
                </a:cxn>
              </a:cxnLst>
              <a:rect l="l" t="t" r="r" b="b"/>
              <a:pathLst>
                <a:path w="2177643" h="2177643">
                  <a:moveTo>
                    <a:pt x="0" y="2177643"/>
                  </a:moveTo>
                  <a:cubicBezTo>
                    <a:pt x="0" y="974964"/>
                    <a:pt x="974964" y="0"/>
                    <a:pt x="2177643" y="0"/>
                  </a:cubicBezTo>
                  <a:lnTo>
                    <a:pt x="2177643" y="2177643"/>
                  </a:lnTo>
                  <a:lnTo>
                    <a:pt x="0" y="2177643"/>
                  </a:lnTo>
                  <a:close/>
                </a:path>
              </a:pathLst>
            </a:custGeom>
            <a:gradFill rotWithShape="1">
              <a:gsLst>
                <a:gs pos="0">
                  <a:srgbClr val="00CC99">
                    <a:hueOff val="0"/>
                    <a:satOff val="0"/>
                    <a:lumOff val="0"/>
                    <a:alphaOff val="0"/>
                    <a:satMod val="103000"/>
                    <a:lumMod val="102000"/>
                    <a:tint val="94000"/>
                  </a:srgbClr>
                </a:gs>
                <a:gs pos="50000">
                  <a:srgbClr val="00CC99">
                    <a:hueOff val="0"/>
                    <a:satOff val="0"/>
                    <a:lumOff val="0"/>
                    <a:alphaOff val="0"/>
                    <a:satMod val="110000"/>
                    <a:lumMod val="100000"/>
                    <a:shade val="100000"/>
                  </a:srgbClr>
                </a:gs>
                <a:gs pos="100000">
                  <a:srgbClr val="00CC99">
                    <a:hueOff val="0"/>
                    <a:satOff val="0"/>
                    <a:lumOff val="0"/>
                    <a:alphaOff val="0"/>
                    <a:lumMod val="99000"/>
                    <a:satMod val="120000"/>
                    <a:shade val="78000"/>
                  </a:srgbClr>
                </a:gs>
              </a:gsLst>
              <a:lin ang="5400000" scaled="0"/>
            </a:gradFill>
            <a:ln>
              <a:noFill/>
            </a:ln>
            <a:effectLst/>
          </p:spPr>
          <p:txBody>
            <a:bodyPr lIns="100584" tIns="737385" rIns="99568" bIns="99568" spcCol="1270" anchor="ctr"/>
            <a:lstStyle/>
            <a:p>
              <a:pPr marL="0" marR="0" lvl="0" indent="0" algn="ctr" defTabSz="622300" eaLnBrk="1" fontAlgn="auto" latinLnBrk="0" hangingPunct="1">
                <a:lnSpc>
                  <a:spcPct val="90000"/>
                </a:lnSpc>
                <a:spcBef>
                  <a:spcPts val="0"/>
                </a:spcBef>
                <a:spcAft>
                  <a:spcPct val="3500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imes New Roman"/>
                  <a:ea typeface="+mn-ea"/>
                  <a:cs typeface="+mn-cs"/>
                </a:rPr>
                <a:t>Computer Architecture</a:t>
              </a:r>
            </a:p>
          </p:txBody>
        </p:sp>
        <p:sp>
          <p:nvSpPr>
            <p:cNvPr id="10" name="Freeform 9"/>
            <p:cNvSpPr/>
            <p:nvPr/>
          </p:nvSpPr>
          <p:spPr>
            <a:xfrm>
              <a:off x="4629112" y="1887538"/>
              <a:ext cx="2176483" cy="2176462"/>
            </a:xfrm>
            <a:custGeom>
              <a:avLst/>
              <a:gdLst>
                <a:gd name="connsiteX0" fmla="*/ 0 w 2177643"/>
                <a:gd name="connsiteY0" fmla="*/ 2177643 h 2177643"/>
                <a:gd name="connsiteX1" fmla="*/ 2177643 w 2177643"/>
                <a:gd name="connsiteY1" fmla="*/ 0 h 2177643"/>
                <a:gd name="connsiteX2" fmla="*/ 2177643 w 2177643"/>
                <a:gd name="connsiteY2" fmla="*/ 2177643 h 2177643"/>
                <a:gd name="connsiteX3" fmla="*/ 0 w 2177643"/>
                <a:gd name="connsiteY3" fmla="*/ 2177643 h 2177643"/>
              </a:gdLst>
              <a:ahLst/>
              <a:cxnLst>
                <a:cxn ang="0">
                  <a:pos x="connsiteX0" y="connsiteY0"/>
                </a:cxn>
                <a:cxn ang="0">
                  <a:pos x="connsiteX1" y="connsiteY1"/>
                </a:cxn>
                <a:cxn ang="0">
                  <a:pos x="connsiteX2" y="connsiteY2"/>
                </a:cxn>
                <a:cxn ang="0">
                  <a:pos x="connsiteX3" y="connsiteY3"/>
                </a:cxn>
              </a:cxnLst>
              <a:rect l="l" t="t" r="r" b="b"/>
              <a:pathLst>
                <a:path w="2177643" h="2177643">
                  <a:moveTo>
                    <a:pt x="0" y="0"/>
                  </a:moveTo>
                  <a:cubicBezTo>
                    <a:pt x="1202679" y="0"/>
                    <a:pt x="2177643" y="974964"/>
                    <a:pt x="2177643" y="2177643"/>
                  </a:cubicBezTo>
                  <a:lnTo>
                    <a:pt x="0" y="2177643"/>
                  </a:lnTo>
                  <a:lnTo>
                    <a:pt x="0" y="0"/>
                  </a:lnTo>
                  <a:close/>
                </a:path>
              </a:pathLst>
            </a:custGeom>
            <a:gradFill rotWithShape="1">
              <a:gsLst>
                <a:gs pos="0">
                  <a:srgbClr val="00CC99">
                    <a:hueOff val="0"/>
                    <a:satOff val="0"/>
                    <a:lumOff val="0"/>
                    <a:alphaOff val="0"/>
                    <a:satMod val="103000"/>
                    <a:lumMod val="102000"/>
                    <a:tint val="94000"/>
                  </a:srgbClr>
                </a:gs>
                <a:gs pos="50000">
                  <a:srgbClr val="00CC99">
                    <a:hueOff val="0"/>
                    <a:satOff val="0"/>
                    <a:lumOff val="0"/>
                    <a:alphaOff val="0"/>
                    <a:satMod val="110000"/>
                    <a:lumMod val="100000"/>
                    <a:shade val="100000"/>
                  </a:srgbClr>
                </a:gs>
                <a:gs pos="100000">
                  <a:srgbClr val="00CC99">
                    <a:hueOff val="0"/>
                    <a:satOff val="0"/>
                    <a:lumOff val="0"/>
                    <a:alphaOff val="0"/>
                    <a:lumMod val="99000"/>
                    <a:satMod val="120000"/>
                    <a:shade val="78000"/>
                  </a:srgbClr>
                </a:gs>
              </a:gsLst>
              <a:lin ang="5400000" scaled="0"/>
            </a:gradFill>
            <a:ln>
              <a:noFill/>
            </a:ln>
            <a:effectLst/>
          </p:spPr>
          <p:txBody>
            <a:bodyPr lIns="99568" tIns="737385" rIns="100584" bIns="99568" spcCol="1270" anchor="ctr"/>
            <a:lstStyle/>
            <a:p>
              <a:pPr marL="0" marR="0" lvl="0" indent="0" algn="ctr" defTabSz="622300" eaLnBrk="1" fontAlgn="auto" latinLnBrk="0" hangingPunct="1">
                <a:lnSpc>
                  <a:spcPct val="90000"/>
                </a:lnSpc>
                <a:spcBef>
                  <a:spcPts val="0"/>
                </a:spcBef>
                <a:spcAft>
                  <a:spcPct val="3500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imes New Roman"/>
                  <a:ea typeface="+mn-ea"/>
                  <a:cs typeface="+mn-cs"/>
                </a:rPr>
                <a:t>Architectural attributes include:</a:t>
              </a:r>
            </a:p>
          </p:txBody>
        </p:sp>
        <p:sp>
          <p:nvSpPr>
            <p:cNvPr id="11" name="Freeform 10"/>
            <p:cNvSpPr/>
            <p:nvPr/>
          </p:nvSpPr>
          <p:spPr>
            <a:xfrm rot="21600000">
              <a:off x="4629112" y="4165599"/>
              <a:ext cx="2176483" cy="2176463"/>
            </a:xfrm>
            <a:custGeom>
              <a:avLst/>
              <a:gdLst>
                <a:gd name="connsiteX0" fmla="*/ 0 w 2177643"/>
                <a:gd name="connsiteY0" fmla="*/ 2177643 h 2177643"/>
                <a:gd name="connsiteX1" fmla="*/ 2177643 w 2177643"/>
                <a:gd name="connsiteY1" fmla="*/ 0 h 2177643"/>
                <a:gd name="connsiteX2" fmla="*/ 2177643 w 2177643"/>
                <a:gd name="connsiteY2" fmla="*/ 2177643 h 2177643"/>
                <a:gd name="connsiteX3" fmla="*/ 0 w 2177643"/>
                <a:gd name="connsiteY3" fmla="*/ 2177643 h 2177643"/>
              </a:gdLst>
              <a:ahLst/>
              <a:cxnLst>
                <a:cxn ang="0">
                  <a:pos x="connsiteX0" y="connsiteY0"/>
                </a:cxn>
                <a:cxn ang="0">
                  <a:pos x="connsiteX1" y="connsiteY1"/>
                </a:cxn>
                <a:cxn ang="0">
                  <a:pos x="connsiteX2" y="connsiteY2"/>
                </a:cxn>
                <a:cxn ang="0">
                  <a:pos x="connsiteX3" y="connsiteY3"/>
                </a:cxn>
              </a:cxnLst>
              <a:rect l="l" t="t" r="r" b="b"/>
              <a:pathLst>
                <a:path w="2177643" h="2177643">
                  <a:moveTo>
                    <a:pt x="2177643" y="0"/>
                  </a:moveTo>
                  <a:cubicBezTo>
                    <a:pt x="2177643" y="1202679"/>
                    <a:pt x="1202679" y="2177643"/>
                    <a:pt x="0" y="2177643"/>
                  </a:cubicBezTo>
                  <a:lnTo>
                    <a:pt x="0" y="0"/>
                  </a:lnTo>
                  <a:lnTo>
                    <a:pt x="2177643" y="0"/>
                  </a:lnTo>
                  <a:close/>
                </a:path>
              </a:pathLst>
            </a:custGeom>
            <a:gradFill rotWithShape="1">
              <a:gsLst>
                <a:gs pos="0">
                  <a:srgbClr val="00CC99">
                    <a:hueOff val="0"/>
                    <a:satOff val="0"/>
                    <a:lumOff val="0"/>
                    <a:alphaOff val="0"/>
                    <a:satMod val="103000"/>
                    <a:lumMod val="102000"/>
                    <a:tint val="94000"/>
                  </a:srgbClr>
                </a:gs>
                <a:gs pos="50000">
                  <a:srgbClr val="00CC99">
                    <a:hueOff val="0"/>
                    <a:satOff val="0"/>
                    <a:lumOff val="0"/>
                    <a:alphaOff val="0"/>
                    <a:satMod val="110000"/>
                    <a:lumMod val="100000"/>
                    <a:shade val="100000"/>
                  </a:srgbClr>
                </a:gs>
                <a:gs pos="100000">
                  <a:srgbClr val="00CC99">
                    <a:hueOff val="0"/>
                    <a:satOff val="0"/>
                    <a:lumOff val="0"/>
                    <a:alphaOff val="0"/>
                    <a:lumMod val="99000"/>
                    <a:satMod val="120000"/>
                    <a:shade val="78000"/>
                  </a:srgbClr>
                </a:gs>
              </a:gsLst>
              <a:lin ang="5400000" scaled="0"/>
            </a:gradFill>
            <a:ln>
              <a:noFill/>
            </a:ln>
            <a:effectLst/>
          </p:spPr>
          <p:txBody>
            <a:bodyPr lIns="99568" tIns="99569" rIns="100584" bIns="1014984" spcCol="1270" anchor="ctr"/>
            <a:lstStyle/>
            <a:p>
              <a:pPr marL="0" marR="0" lvl="0" indent="0" algn="ctr" defTabSz="622300" eaLnBrk="1" fontAlgn="auto" latinLnBrk="0" hangingPunct="1">
                <a:lnSpc>
                  <a:spcPct val="90000"/>
                </a:lnSpc>
                <a:spcBef>
                  <a:spcPts val="0"/>
                </a:spcBef>
                <a:spcAft>
                  <a:spcPct val="3500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imes New Roman"/>
                  <a:ea typeface="+mn-ea"/>
                  <a:cs typeface="+mn-cs"/>
                </a:rPr>
                <a:t>Computer Organization </a:t>
              </a:r>
            </a:p>
          </p:txBody>
        </p:sp>
        <p:sp>
          <p:nvSpPr>
            <p:cNvPr id="12" name="Freeform 11"/>
            <p:cNvSpPr/>
            <p:nvPr/>
          </p:nvSpPr>
          <p:spPr>
            <a:xfrm rot="21600000">
              <a:off x="2351029" y="4165599"/>
              <a:ext cx="2176482" cy="2176463"/>
            </a:xfrm>
            <a:custGeom>
              <a:avLst/>
              <a:gdLst>
                <a:gd name="connsiteX0" fmla="*/ 0 w 2177643"/>
                <a:gd name="connsiteY0" fmla="*/ 2177643 h 2177643"/>
                <a:gd name="connsiteX1" fmla="*/ 2177643 w 2177643"/>
                <a:gd name="connsiteY1" fmla="*/ 0 h 2177643"/>
                <a:gd name="connsiteX2" fmla="*/ 2177643 w 2177643"/>
                <a:gd name="connsiteY2" fmla="*/ 2177643 h 2177643"/>
                <a:gd name="connsiteX3" fmla="*/ 0 w 2177643"/>
                <a:gd name="connsiteY3" fmla="*/ 2177643 h 2177643"/>
              </a:gdLst>
              <a:ahLst/>
              <a:cxnLst>
                <a:cxn ang="0">
                  <a:pos x="connsiteX0" y="connsiteY0"/>
                </a:cxn>
                <a:cxn ang="0">
                  <a:pos x="connsiteX1" y="connsiteY1"/>
                </a:cxn>
                <a:cxn ang="0">
                  <a:pos x="connsiteX2" y="connsiteY2"/>
                </a:cxn>
                <a:cxn ang="0">
                  <a:pos x="connsiteX3" y="connsiteY3"/>
                </a:cxn>
              </a:cxnLst>
              <a:rect l="l" t="t" r="r" b="b"/>
              <a:pathLst>
                <a:path w="2177643" h="2177643">
                  <a:moveTo>
                    <a:pt x="2177643" y="2177643"/>
                  </a:moveTo>
                  <a:cubicBezTo>
                    <a:pt x="974964" y="2177643"/>
                    <a:pt x="0" y="1202679"/>
                    <a:pt x="0" y="0"/>
                  </a:cubicBezTo>
                  <a:lnTo>
                    <a:pt x="2177643" y="0"/>
                  </a:lnTo>
                  <a:lnTo>
                    <a:pt x="2177643" y="2177643"/>
                  </a:lnTo>
                  <a:close/>
                </a:path>
              </a:pathLst>
            </a:custGeom>
            <a:gradFill rotWithShape="1">
              <a:gsLst>
                <a:gs pos="0">
                  <a:srgbClr val="00CC99">
                    <a:hueOff val="0"/>
                    <a:satOff val="0"/>
                    <a:lumOff val="0"/>
                    <a:alphaOff val="0"/>
                    <a:satMod val="103000"/>
                    <a:lumMod val="102000"/>
                    <a:tint val="94000"/>
                  </a:srgbClr>
                </a:gs>
                <a:gs pos="50000">
                  <a:srgbClr val="00CC99">
                    <a:hueOff val="0"/>
                    <a:satOff val="0"/>
                    <a:lumOff val="0"/>
                    <a:alphaOff val="0"/>
                    <a:satMod val="110000"/>
                    <a:lumMod val="100000"/>
                    <a:shade val="100000"/>
                  </a:srgbClr>
                </a:gs>
                <a:gs pos="100000">
                  <a:srgbClr val="00CC99">
                    <a:hueOff val="0"/>
                    <a:satOff val="0"/>
                    <a:lumOff val="0"/>
                    <a:alphaOff val="0"/>
                    <a:lumMod val="99000"/>
                    <a:satMod val="120000"/>
                    <a:shade val="78000"/>
                  </a:srgbClr>
                </a:gs>
              </a:gsLst>
              <a:lin ang="5400000" scaled="0"/>
            </a:gradFill>
            <a:ln>
              <a:noFill/>
            </a:ln>
            <a:effectLst/>
          </p:spPr>
          <p:txBody>
            <a:bodyPr lIns="100584" tIns="100584" rIns="99568" bIns="1014984" spcCol="1270" anchor="ctr"/>
            <a:lstStyle/>
            <a:p>
              <a:pPr marL="0" marR="0" lvl="0" indent="0" algn="ctr" defTabSz="622300" eaLnBrk="1" fontAlgn="auto" latinLnBrk="0" hangingPunct="1">
                <a:lnSpc>
                  <a:spcPct val="90000"/>
                </a:lnSpc>
                <a:spcBef>
                  <a:spcPts val="0"/>
                </a:spcBef>
                <a:spcAft>
                  <a:spcPct val="3500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imes New Roman"/>
                  <a:ea typeface="+mn-ea"/>
                  <a:cs typeface="+mn-cs"/>
                </a:rPr>
                <a:t>Organizational attributes include:</a:t>
              </a:r>
            </a:p>
          </p:txBody>
        </p:sp>
        <p:sp>
          <p:nvSpPr>
            <p:cNvPr id="13" name="Circular Arrow 12"/>
            <p:cNvSpPr/>
            <p:nvPr/>
          </p:nvSpPr>
          <p:spPr>
            <a:xfrm>
              <a:off x="4202071" y="3662363"/>
              <a:ext cx="752482" cy="654050"/>
            </a:xfrm>
            <a:prstGeom prst="circularArrow">
              <a:avLst/>
            </a:prstGeom>
            <a:gradFill rotWithShape="1">
              <a:gsLst>
                <a:gs pos="0">
                  <a:srgbClr val="00CC99">
                    <a:tint val="60000"/>
                    <a:hueOff val="0"/>
                    <a:satOff val="0"/>
                    <a:lumOff val="0"/>
                    <a:alphaOff val="0"/>
                    <a:satMod val="103000"/>
                    <a:lumMod val="102000"/>
                    <a:tint val="94000"/>
                  </a:srgbClr>
                </a:gs>
                <a:gs pos="50000">
                  <a:srgbClr val="00CC99">
                    <a:tint val="60000"/>
                    <a:hueOff val="0"/>
                    <a:satOff val="0"/>
                    <a:lumOff val="0"/>
                    <a:alphaOff val="0"/>
                    <a:satMod val="110000"/>
                    <a:lumMod val="100000"/>
                    <a:shade val="100000"/>
                  </a:srgbClr>
                </a:gs>
                <a:gs pos="100000">
                  <a:srgbClr val="00CC99">
                    <a:tint val="60000"/>
                    <a:hueOff val="0"/>
                    <a:satOff val="0"/>
                    <a:lumOff val="0"/>
                    <a:alphaOff val="0"/>
                    <a:lumMod val="99000"/>
                    <a:satMod val="120000"/>
                    <a:shade val="78000"/>
                  </a:srgbClr>
                </a:gs>
              </a:gsLst>
              <a:lin ang="5400000" scaled="0"/>
            </a:gradFill>
            <a:ln>
              <a:noFill/>
            </a:ln>
            <a:effectLst/>
          </p:spPr>
        </p:sp>
        <p:sp>
          <p:nvSpPr>
            <p:cNvPr id="14" name="Circular Arrow 13"/>
            <p:cNvSpPr/>
            <p:nvPr/>
          </p:nvSpPr>
          <p:spPr>
            <a:xfrm rot="10800000">
              <a:off x="4202071" y="3913188"/>
              <a:ext cx="752482" cy="654050"/>
            </a:xfrm>
            <a:prstGeom prst="circularArrow">
              <a:avLst/>
            </a:prstGeom>
            <a:gradFill rotWithShape="1">
              <a:gsLst>
                <a:gs pos="0">
                  <a:srgbClr val="00CC99">
                    <a:tint val="60000"/>
                    <a:hueOff val="0"/>
                    <a:satOff val="0"/>
                    <a:lumOff val="0"/>
                    <a:alphaOff val="0"/>
                    <a:satMod val="103000"/>
                    <a:lumMod val="102000"/>
                    <a:tint val="94000"/>
                  </a:srgbClr>
                </a:gs>
                <a:gs pos="50000">
                  <a:srgbClr val="00CC99">
                    <a:tint val="60000"/>
                    <a:hueOff val="0"/>
                    <a:satOff val="0"/>
                    <a:lumOff val="0"/>
                    <a:alphaOff val="0"/>
                    <a:satMod val="110000"/>
                    <a:lumMod val="100000"/>
                    <a:shade val="100000"/>
                  </a:srgbClr>
                </a:gs>
                <a:gs pos="100000">
                  <a:srgbClr val="00CC99">
                    <a:tint val="60000"/>
                    <a:hueOff val="0"/>
                    <a:satOff val="0"/>
                    <a:lumOff val="0"/>
                    <a:alphaOff val="0"/>
                    <a:lumMod val="99000"/>
                    <a:satMod val="120000"/>
                    <a:shade val="78000"/>
                  </a:srgbClr>
                </a:gs>
              </a:gsLst>
              <a:lin ang="5400000" scaled="0"/>
            </a:gradFill>
            <a:ln>
              <a:noFill/>
            </a:ln>
            <a:effectLst/>
          </p:spPr>
        </p:sp>
      </p:grpSp>
    </p:spTree>
    <p:extLst>
      <p:ext uri="{BB962C8B-B14F-4D97-AF65-F5344CB8AC3E}">
        <p14:creationId xmlns:p14="http://schemas.microsoft.com/office/powerpoint/2010/main" val="12553983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
          <p:cNvSpPr txBox="1">
            <a:spLocks noGrp="1"/>
          </p:cNvSpPr>
          <p:nvPr>
            <p:ph type="ctrTitle"/>
          </p:nvPr>
        </p:nvSpPr>
        <p:spPr>
          <a:xfrm>
            <a:off x="1679959" y="1535712"/>
            <a:ext cx="5653454" cy="1318846"/>
          </a:xfrm>
          <a:prstGeom prst="rect">
            <a:avLst/>
          </a:prstGeom>
          <a:noFill/>
          <a:ln>
            <a:noFill/>
          </a:ln>
        </p:spPr>
        <p:txBody>
          <a:bodyPr spcFirstLastPara="1" wrap="square" lIns="68575" tIns="34275" rIns="68575" bIns="34275" anchor="b" anchorCtr="0">
            <a:noAutofit/>
          </a:bodyPr>
          <a:lstStyle/>
          <a:p>
            <a:pPr marL="0" lvl="0" indent="0" algn="ctr" rtl="0">
              <a:lnSpc>
                <a:spcPct val="100000"/>
              </a:lnSpc>
              <a:spcBef>
                <a:spcPts val="0"/>
              </a:spcBef>
              <a:spcAft>
                <a:spcPts val="0"/>
              </a:spcAft>
              <a:buSzPts val="3200"/>
              <a:buNone/>
            </a:pPr>
            <a:r>
              <a:rPr lang="en-US" sz="3200" b="1" dirty="0">
                <a:latin typeface="Calibri"/>
                <a:ea typeface="Calibri"/>
                <a:cs typeface="Calibri"/>
                <a:sym typeface="Calibri"/>
              </a:rPr>
              <a:t>COMPUTER ARCHITECTURE</a:t>
            </a:r>
            <a:endParaRPr lang="en-US" dirty="0"/>
          </a:p>
        </p:txBody>
      </p:sp>
      <p:sp>
        <p:nvSpPr>
          <p:cNvPr id="4" name="Rectangle 3"/>
          <p:cNvSpPr>
            <a:spLocks noChangeArrowheads="1"/>
          </p:cNvSpPr>
          <p:nvPr/>
        </p:nvSpPr>
        <p:spPr bwMode="auto">
          <a:xfrm>
            <a:off x="1371600" y="3809315"/>
            <a:ext cx="6477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fontAlgn="auto" hangingPunct="1">
              <a:spcBef>
                <a:spcPts val="0"/>
              </a:spcBef>
              <a:spcAft>
                <a:spcPts val="0"/>
              </a:spcAft>
            </a:pPr>
            <a:r>
              <a:rPr lang="en-US" sz="2400" dirty="0"/>
              <a:t>Basic Components</a:t>
            </a:r>
            <a:endParaRPr lang="en-US" altLang="en-US" sz="2400" kern="0" dirty="0">
              <a:solidFill>
                <a:sysClr val="windowText" lastClr="000000"/>
              </a:solidFill>
              <a:latin typeface="Calibri" pitchFamily="34" charset="0"/>
              <a:cs typeface="Calibri" pitchFamily="34" charset="0"/>
            </a:endParaRPr>
          </a:p>
        </p:txBody>
      </p:sp>
    </p:spTree>
    <p:extLst>
      <p:ext uri="{BB962C8B-B14F-4D97-AF65-F5344CB8AC3E}">
        <p14:creationId xmlns:p14="http://schemas.microsoft.com/office/powerpoint/2010/main" val="3241993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80161" y="155763"/>
            <a:ext cx="6492239" cy="358587"/>
          </a:xfrm>
        </p:spPr>
        <p:txBody>
          <a:bodyPr/>
          <a:lstStyle/>
          <a:p>
            <a:r>
              <a:rPr lang="en-US" dirty="0"/>
              <a:t>Computer Organization (CO)</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971550"/>
            <a:ext cx="6728011" cy="3854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33113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Functions</a:t>
            </a:r>
          </a:p>
        </p:txBody>
      </p:sp>
      <p:sp>
        <p:nvSpPr>
          <p:cNvPr id="4" name="Text Placeholder 10"/>
          <p:cNvSpPr txBox="1">
            <a:spLocks/>
          </p:cNvSpPr>
          <p:nvPr/>
        </p:nvSpPr>
        <p:spPr bwMode="auto">
          <a:xfrm>
            <a:off x="381001" y="1200150"/>
            <a:ext cx="3428999" cy="3394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None/>
              <a:defRPr sz="1600" kern="1200">
                <a:solidFill>
                  <a:schemeClr val="tx1"/>
                </a:solidFill>
                <a:latin typeface="+mn-lt"/>
                <a:ea typeface="+mn-ea"/>
                <a:cs typeface="+mn-cs"/>
              </a:defRPr>
            </a:lvl1pPr>
            <a:lvl2pPr marL="457200" indent="0" algn="l" rtl="0" eaLnBrk="0" fontAlgn="base" hangingPunct="0">
              <a:spcBef>
                <a:spcPct val="20000"/>
              </a:spcBef>
              <a:spcAft>
                <a:spcPct val="0"/>
              </a:spcAft>
              <a:buNone/>
              <a:defRPr sz="1400" kern="1200">
                <a:solidFill>
                  <a:schemeClr val="tx1"/>
                </a:solidFill>
                <a:latin typeface="+mn-lt"/>
                <a:ea typeface="+mn-ea"/>
                <a:cs typeface="+mn-cs"/>
              </a:defRPr>
            </a:lvl2pPr>
            <a:lvl3pPr marL="914400" indent="0" algn="l" rtl="0" eaLnBrk="0" fontAlgn="base" hangingPunct="0">
              <a:spcBef>
                <a:spcPct val="20000"/>
              </a:spcBef>
              <a:spcAft>
                <a:spcPct val="0"/>
              </a:spcAft>
              <a:buNone/>
              <a:defRPr sz="1200" kern="1200">
                <a:solidFill>
                  <a:schemeClr val="tx1"/>
                </a:solidFill>
                <a:latin typeface="+mn-lt"/>
                <a:ea typeface="+mn-ea"/>
                <a:cs typeface="+mn-cs"/>
              </a:defRPr>
            </a:lvl3pPr>
            <a:lvl4pPr marL="1371600" indent="0" algn="l" rtl="0" eaLnBrk="0" fontAlgn="base" hangingPunct="0">
              <a:spcBef>
                <a:spcPct val="20000"/>
              </a:spcBef>
              <a:spcAft>
                <a:spcPct val="0"/>
              </a:spcAft>
              <a:buNone/>
              <a:defRPr sz="1000" kern="1200">
                <a:solidFill>
                  <a:schemeClr val="tx1"/>
                </a:solidFill>
                <a:latin typeface="+mn-lt"/>
                <a:ea typeface="+mn-ea"/>
                <a:cs typeface="+mn-cs"/>
              </a:defRPr>
            </a:lvl4pPr>
            <a:lvl5pPr marL="1828800" indent="0" algn="l" rtl="0" eaLnBrk="0" fontAlgn="base" hangingPunct="0">
              <a:spcBef>
                <a:spcPct val="20000"/>
              </a:spcBef>
              <a:spcAft>
                <a:spcPct val="0"/>
              </a:spcAft>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28600" marR="0" lvl="0" indent="-228600" algn="l" defTabSz="914400" rtl="0" eaLnBrk="0" fontAlgn="base" latinLnBrk="0" hangingPunct="0">
              <a:lnSpc>
                <a:spcPct val="100000"/>
              </a:lnSpc>
              <a:spcBef>
                <a:spcPct val="20000"/>
              </a:spcBef>
              <a:spcAft>
                <a:spcPct val="0"/>
              </a:spcAft>
              <a:buClrTx/>
              <a:buSzTx/>
              <a:buFont typeface="Wingdings" pitchFamily="2" charset="2"/>
              <a:buChar char="n"/>
              <a:tabLst/>
              <a:defRPr/>
            </a:pPr>
            <a:r>
              <a:rPr kumimoji="0" lang="en-US" sz="1800" b="0" i="0" u="none" strike="noStrike" kern="1200" cap="none" spc="0" normalizeH="0" baseline="0" noProof="0" dirty="0">
                <a:ln>
                  <a:noFill/>
                </a:ln>
                <a:solidFill>
                  <a:srgbClr val="000000"/>
                </a:solidFill>
                <a:effectLst/>
                <a:uLnTx/>
                <a:uFillTx/>
                <a:latin typeface="Times New Roman"/>
                <a:ea typeface="+mn-ea"/>
                <a:cs typeface="+mn-cs"/>
              </a:rPr>
              <a:t>A computer can perform four basic functions:</a:t>
            </a:r>
            <a:endParaRPr kumimoji="0" lang="en-US" sz="900" b="0" i="0" u="none" strike="noStrike" kern="1200" cap="none" spc="0" normalizeH="0" baseline="0" noProof="0" dirty="0">
              <a:ln>
                <a:noFill/>
              </a:ln>
              <a:solidFill>
                <a:srgbClr val="000000"/>
              </a:solidFill>
              <a:effectLst/>
              <a:uLnTx/>
              <a:uFillTx/>
              <a:latin typeface="Times New Roman"/>
              <a:ea typeface="+mn-ea"/>
              <a:cs typeface="+mn-cs"/>
            </a:endParaRPr>
          </a:p>
          <a:p>
            <a:pPr marL="228600" marR="0" lvl="0" indent="-228600" algn="l" defTabSz="914400" rtl="0" eaLnBrk="0" fontAlgn="base" latinLnBrk="0" hangingPunct="0">
              <a:lnSpc>
                <a:spcPct val="100000"/>
              </a:lnSpc>
              <a:spcBef>
                <a:spcPct val="20000"/>
              </a:spcBef>
              <a:spcAft>
                <a:spcPct val="0"/>
              </a:spcAft>
              <a:buClrTx/>
              <a:buSzTx/>
              <a:buFont typeface="Wingdings" pitchFamily="2" charset="2"/>
              <a:buChar char="n"/>
              <a:tabLst/>
              <a:defRPr/>
            </a:pPr>
            <a:endParaRPr kumimoji="0" lang="en-US" sz="600" b="0" i="0" u="none" strike="noStrike" kern="1200" cap="none" spc="0" normalizeH="0" baseline="0" noProof="0" dirty="0">
              <a:ln>
                <a:noFill/>
              </a:ln>
              <a:solidFill>
                <a:srgbClr val="000000"/>
              </a:solidFill>
              <a:effectLst/>
              <a:uLnTx/>
              <a:uFillTx/>
              <a:latin typeface="Times New Roman"/>
              <a:ea typeface="+mn-ea"/>
              <a:cs typeface="+mn-cs"/>
            </a:endParaRPr>
          </a:p>
          <a:p>
            <a:pPr marL="457200" marR="0" lvl="1" indent="0" algn="l" defTabSz="914400" rtl="0" eaLnBrk="0" fontAlgn="base" latinLnBrk="0" hangingPunct="0">
              <a:lnSpc>
                <a:spcPct val="100000"/>
              </a:lnSpc>
              <a:spcBef>
                <a:spcPct val="20000"/>
              </a:spcBef>
              <a:spcAft>
                <a:spcPct val="0"/>
              </a:spcAft>
              <a:buClr>
                <a:srgbClr val="00CC99">
                  <a:lumMod val="20000"/>
                  <a:lumOff val="80000"/>
                </a:srgbClr>
              </a:buClr>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a:ea typeface="+mn-ea"/>
                <a:cs typeface="+mn-cs"/>
              </a:rPr>
              <a:t> a. Data movement</a:t>
            </a:r>
          </a:p>
          <a:p>
            <a:pPr marL="457200" marR="0" lvl="1" indent="0" algn="l" defTabSz="914400" rtl="0" eaLnBrk="0" fontAlgn="base" latinLnBrk="0" hangingPunct="0">
              <a:lnSpc>
                <a:spcPct val="100000"/>
              </a:lnSpc>
              <a:spcBef>
                <a:spcPct val="20000"/>
              </a:spcBef>
              <a:spcAft>
                <a:spcPct val="0"/>
              </a:spcAft>
              <a:buClr>
                <a:srgbClr val="00CC99">
                  <a:lumMod val="20000"/>
                  <a:lumOff val="80000"/>
                </a:srgbClr>
              </a:buClr>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a:ea typeface="+mn-ea"/>
                <a:cs typeface="+mn-cs"/>
              </a:rPr>
              <a:t> b. Data storage</a:t>
            </a:r>
          </a:p>
          <a:p>
            <a:pPr marL="457200" marR="0" lvl="1" indent="0" algn="l" defTabSz="914400" rtl="0" eaLnBrk="0" fontAlgn="base" latinLnBrk="0" hangingPunct="0">
              <a:lnSpc>
                <a:spcPct val="100000"/>
              </a:lnSpc>
              <a:spcBef>
                <a:spcPct val="20000"/>
              </a:spcBef>
              <a:spcAft>
                <a:spcPct val="0"/>
              </a:spcAft>
              <a:buClr>
                <a:srgbClr val="00CC99">
                  <a:lumMod val="20000"/>
                  <a:lumOff val="80000"/>
                </a:srgbClr>
              </a:buClr>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a:ea typeface="+mn-ea"/>
                <a:cs typeface="+mn-cs"/>
              </a:rPr>
              <a:t> c. Data processing</a:t>
            </a:r>
          </a:p>
          <a:p>
            <a:pPr marL="457200" marR="0" lvl="1" indent="0" algn="l" defTabSz="914400" rtl="0" eaLnBrk="0" fontAlgn="base" latinLnBrk="0" hangingPunct="0">
              <a:lnSpc>
                <a:spcPct val="100000"/>
              </a:lnSpc>
              <a:spcBef>
                <a:spcPct val="20000"/>
              </a:spcBef>
              <a:spcAft>
                <a:spcPct val="0"/>
              </a:spcAft>
              <a:buClr>
                <a:srgbClr val="00CC99">
                  <a:lumMod val="20000"/>
                  <a:lumOff val="80000"/>
                </a:srgbClr>
              </a:buClr>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a:ea typeface="+mn-ea"/>
                <a:cs typeface="+mn-cs"/>
              </a:rPr>
              <a:t> d. Control</a:t>
            </a:r>
          </a:p>
          <a:p>
            <a:pPr marL="457200" marR="0" lvl="1" indent="0" algn="l" defTabSz="914400" rtl="0" eaLnBrk="0" fontAlgn="base" latinLnBrk="0" hangingPunct="0">
              <a:lnSpc>
                <a:spcPct val="100000"/>
              </a:lnSpc>
              <a:spcBef>
                <a:spcPct val="20000"/>
              </a:spcBef>
              <a:spcAft>
                <a:spcPct val="0"/>
              </a:spcAft>
              <a:buClr>
                <a:srgbClr val="00CC99">
                  <a:lumMod val="20000"/>
                  <a:lumOff val="80000"/>
                </a:srgbClr>
              </a:buClr>
              <a:buSzTx/>
              <a:buFontTx/>
              <a:buNone/>
              <a:tabLst/>
              <a:defRPr/>
            </a:pPr>
            <a:endParaRPr kumimoji="0" lang="en-US" sz="1600" b="0" i="0" u="none" strike="noStrike" kern="1200" cap="none" spc="0" normalizeH="0" baseline="0" noProof="0" dirty="0">
              <a:ln>
                <a:noFill/>
              </a:ln>
              <a:solidFill>
                <a:srgbClr val="000000"/>
              </a:solidFill>
              <a:effectLst/>
              <a:uLnTx/>
              <a:uFillTx/>
              <a:latin typeface="Times New Roman"/>
              <a:ea typeface="+mn-ea"/>
              <a:cs typeface="+mn-cs"/>
            </a:endParaRPr>
          </a:p>
          <a:p>
            <a:pPr marL="457200" marR="0" lvl="1" indent="0" algn="l" defTabSz="914400" rtl="0" eaLnBrk="0" fontAlgn="base" latinLnBrk="0" hangingPunct="0">
              <a:lnSpc>
                <a:spcPct val="100000"/>
              </a:lnSpc>
              <a:spcBef>
                <a:spcPct val="20000"/>
              </a:spcBef>
              <a:spcAft>
                <a:spcPct val="0"/>
              </a:spcAft>
              <a:buClr>
                <a:srgbClr val="00CC99">
                  <a:lumMod val="20000"/>
                  <a:lumOff val="80000"/>
                </a:srgbClr>
              </a:buClr>
              <a:buSzTx/>
              <a:buFontTx/>
              <a:buNone/>
              <a:tabLst/>
              <a:defRPr/>
            </a:pPr>
            <a:endParaRPr kumimoji="0" lang="en-US" sz="1600" b="0" i="0" u="none" strike="noStrike" kern="1200" cap="none" spc="0" normalizeH="0" baseline="0" noProof="0" dirty="0">
              <a:ln>
                <a:noFill/>
              </a:ln>
              <a:solidFill>
                <a:srgbClr val="000000"/>
              </a:solidFill>
              <a:effectLst/>
              <a:uLnTx/>
              <a:uFillTx/>
              <a:latin typeface="Times New Roman"/>
              <a:ea typeface="+mn-ea"/>
              <a:cs typeface="+mn-cs"/>
            </a:endParaRPr>
          </a:p>
        </p:txBody>
      </p:sp>
      <p:pic>
        <p:nvPicPr>
          <p:cNvPr id="5" name="Picture 3" descr="f1.pdf"/>
          <p:cNvPicPr>
            <a:picLocks noChangeAspect="1"/>
          </p:cNvPicPr>
          <p:nvPr/>
        </p:nvPicPr>
        <p:blipFill>
          <a:blip r:embed="rId2">
            <a:extLst>
              <a:ext uri="{28A0092B-C50C-407E-A947-70E740481C1C}">
                <a14:useLocalDpi xmlns:a14="http://schemas.microsoft.com/office/drawing/2010/main" val="0"/>
              </a:ext>
            </a:extLst>
          </a:blip>
          <a:srcRect l="18823" t="10001" r="16470" b="12968"/>
          <a:stretch>
            <a:fillRect/>
          </a:stretch>
        </p:blipFill>
        <p:spPr bwMode="auto">
          <a:xfrm>
            <a:off x="3810000" y="1047750"/>
            <a:ext cx="4267200" cy="36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19377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simplest possible depiction of a computer</a:t>
            </a:r>
          </a:p>
        </p:txBody>
      </p:sp>
      <p:pic>
        <p:nvPicPr>
          <p:cNvPr id="4" name="Picture 3" descr="f3.pdf"/>
          <p:cNvPicPr>
            <a:picLocks noChangeAspect="1"/>
          </p:cNvPicPr>
          <p:nvPr/>
        </p:nvPicPr>
        <p:blipFill>
          <a:blip r:embed="rId3">
            <a:extLst>
              <a:ext uri="{28A0092B-C50C-407E-A947-70E740481C1C}">
                <a14:useLocalDpi xmlns:a14="http://schemas.microsoft.com/office/drawing/2010/main" val="0"/>
              </a:ext>
            </a:extLst>
          </a:blip>
          <a:srcRect l="11765" t="21819" b="22971"/>
          <a:stretch>
            <a:fillRect/>
          </a:stretch>
        </p:blipFill>
        <p:spPr bwMode="auto">
          <a:xfrm>
            <a:off x="304800" y="1657349"/>
            <a:ext cx="4267200" cy="3064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F582ADB3-66F9-469B-8523-D5E7C66BED02}"/>
              </a:ext>
            </a:extLst>
          </p:cNvPr>
          <p:cNvSpPr txBox="1"/>
          <p:nvPr/>
        </p:nvSpPr>
        <p:spPr>
          <a:xfrm>
            <a:off x="609600" y="819150"/>
            <a:ext cx="2406428" cy="338554"/>
          </a:xfrm>
          <a:prstGeom prst="rect">
            <a:avLst/>
          </a:prstGeom>
          <a:noFill/>
        </p:spPr>
        <p:txBody>
          <a:bodyPr wrap="none" rtlCol="0">
            <a:spAutoFit/>
          </a:bodyPr>
          <a:lstStyle/>
          <a:p>
            <a:r>
              <a:rPr lang="en-US" sz="1600" dirty="0">
                <a:solidFill>
                  <a:schemeClr val="accent1">
                    <a:lumMod val="50000"/>
                  </a:schemeClr>
                </a:solidFill>
              </a:rPr>
              <a:t>This works viewed by us</a:t>
            </a:r>
          </a:p>
        </p:txBody>
      </p:sp>
      <p:sp>
        <p:nvSpPr>
          <p:cNvPr id="5" name="TextBox 4">
            <a:extLst>
              <a:ext uri="{FF2B5EF4-FFF2-40B4-BE49-F238E27FC236}">
                <a16:creationId xmlns:a16="http://schemas.microsoft.com/office/drawing/2014/main" id="{1CC00B95-B897-4C37-B193-DA8700918B61}"/>
              </a:ext>
            </a:extLst>
          </p:cNvPr>
          <p:cNvSpPr txBox="1"/>
          <p:nvPr/>
        </p:nvSpPr>
        <p:spPr>
          <a:xfrm>
            <a:off x="4648200" y="1733550"/>
            <a:ext cx="4410631" cy="1369606"/>
          </a:xfrm>
          <a:prstGeom prst="rect">
            <a:avLst/>
          </a:prstGeom>
          <a:noFill/>
        </p:spPr>
        <p:txBody>
          <a:bodyPr wrap="none" rtlCol="0">
            <a:spAutoFit/>
          </a:bodyPr>
          <a:lstStyle/>
          <a:p>
            <a:r>
              <a:rPr lang="en-US" sz="1200" b="1" i="1" dirty="0"/>
              <a:t>We mainly see two types of function in computer :storage</a:t>
            </a:r>
          </a:p>
          <a:p>
            <a:r>
              <a:rPr lang="en-US" sz="1200" b="1" i="1" dirty="0"/>
              <a:t> and processing. For data processing it has</a:t>
            </a:r>
          </a:p>
          <a:p>
            <a:r>
              <a:rPr lang="en-US" sz="1200" b="1" i="1" dirty="0"/>
              <a:t> control </a:t>
            </a:r>
            <a:r>
              <a:rPr lang="en-US" sz="1200" b="1" i="1" dirty="0" err="1"/>
              <a:t>unit.By</a:t>
            </a:r>
            <a:r>
              <a:rPr lang="en-US" sz="1200" b="1" i="1" dirty="0"/>
              <a:t> controlling instructions it processes data.</a:t>
            </a:r>
          </a:p>
          <a:p>
            <a:r>
              <a:rPr lang="en-US" sz="1200" b="1" i="1" dirty="0"/>
              <a:t>These storage and processing connect with different </a:t>
            </a:r>
          </a:p>
          <a:p>
            <a:r>
              <a:rPr lang="en-US" sz="1200" b="1" i="1" dirty="0"/>
              <a:t>peripheral device(mouse ,keyboard).The peripherals </a:t>
            </a:r>
          </a:p>
          <a:p>
            <a:r>
              <a:rPr lang="en-US" sz="1200" b="1" i="1" dirty="0"/>
              <a:t>connect through communication lines(BUS)</a:t>
            </a:r>
          </a:p>
          <a:p>
            <a:endParaRPr lang="en-US" sz="1100" dirty="0"/>
          </a:p>
        </p:txBody>
      </p:sp>
    </p:spTree>
    <p:extLst>
      <p:ext uri="{BB962C8B-B14F-4D97-AF65-F5344CB8AC3E}">
        <p14:creationId xmlns:p14="http://schemas.microsoft.com/office/powerpoint/2010/main" val="14798347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Structure and Function</a:t>
            </a:r>
          </a:p>
        </p:txBody>
      </p:sp>
      <p:sp>
        <p:nvSpPr>
          <p:cNvPr id="4" name="Rectangle 3"/>
          <p:cNvSpPr txBox="1">
            <a:spLocks noChangeArrowheads="1"/>
          </p:cNvSpPr>
          <p:nvPr/>
        </p:nvSpPr>
        <p:spPr bwMode="auto">
          <a:xfrm>
            <a:off x="762000" y="1200150"/>
            <a:ext cx="7772400"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GB" altLang="en-US" sz="2200" b="0" i="0" u="none" strike="noStrike" kern="1200" cap="none" spc="0" normalizeH="0" baseline="0" noProof="0" dirty="0">
                <a:ln>
                  <a:noFill/>
                </a:ln>
                <a:solidFill>
                  <a:srgbClr val="000000"/>
                </a:solidFill>
                <a:effectLst/>
                <a:uLnTx/>
                <a:uFillTx/>
                <a:latin typeface="Times New Roman"/>
                <a:ea typeface="+mn-ea"/>
                <a:cs typeface="+mn-cs"/>
              </a:rPr>
              <a:t>Structure</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en-GB" altLang="en-US" sz="2200" b="0" i="0" u="none" strike="noStrike" kern="1200" cap="none" spc="0" normalizeH="0" baseline="0" noProof="0" dirty="0">
                <a:ln>
                  <a:noFill/>
                </a:ln>
                <a:solidFill>
                  <a:srgbClr val="000000"/>
                </a:solidFill>
                <a:effectLst/>
                <a:uLnTx/>
                <a:uFillTx/>
                <a:latin typeface="Times New Roman"/>
                <a:ea typeface="+mn-ea"/>
                <a:cs typeface="+mn-cs"/>
              </a:rPr>
              <a:t>The way in which components relate to each other</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GB" altLang="en-US" sz="2200" b="0" i="0" u="none" strike="noStrike" kern="1200" cap="none" spc="0" normalizeH="0" baseline="0" noProof="0" dirty="0">
                <a:ln>
                  <a:noFill/>
                </a:ln>
                <a:solidFill>
                  <a:srgbClr val="000000"/>
                </a:solidFill>
                <a:effectLst/>
                <a:uLnTx/>
                <a:uFillTx/>
                <a:latin typeface="Times New Roman"/>
                <a:ea typeface="+mn-ea"/>
                <a:cs typeface="+mn-cs"/>
              </a:rPr>
              <a:t>Function</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en-GB" altLang="en-US" sz="2200" b="0" i="0" u="none" strike="noStrike" kern="1200" cap="none" spc="0" normalizeH="0" baseline="0" noProof="0" dirty="0">
                <a:ln>
                  <a:noFill/>
                </a:ln>
                <a:solidFill>
                  <a:srgbClr val="000000"/>
                </a:solidFill>
                <a:effectLst/>
                <a:uLnTx/>
                <a:uFillTx/>
                <a:latin typeface="Times New Roman"/>
                <a:ea typeface="+mn-ea"/>
                <a:cs typeface="+mn-cs"/>
              </a:rPr>
              <a:t>The operation of individual components as part of the structure</a:t>
            </a:r>
          </a:p>
        </p:txBody>
      </p:sp>
      <p:pic>
        <p:nvPicPr>
          <p:cNvPr id="299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7600" y="3556793"/>
            <a:ext cx="1401763" cy="1116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51870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Structure(ON Copy)</a:t>
            </a:r>
          </a:p>
        </p:txBody>
      </p:sp>
      <p:pic>
        <p:nvPicPr>
          <p:cNvPr id="4" name="Picture 3" descr="f4.pdf"/>
          <p:cNvPicPr>
            <a:picLocks noChangeAspect="1"/>
          </p:cNvPicPr>
          <p:nvPr/>
        </p:nvPicPr>
        <p:blipFill>
          <a:blip r:embed="rId2">
            <a:extLst>
              <a:ext uri="{28A0092B-C50C-407E-A947-70E740481C1C}">
                <a14:useLocalDpi xmlns:a14="http://schemas.microsoft.com/office/drawing/2010/main" val="0"/>
              </a:ext>
            </a:extLst>
          </a:blip>
          <a:srcRect l="7059" t="4544" r="3529" b="12987"/>
          <a:stretch>
            <a:fillRect/>
          </a:stretch>
        </p:blipFill>
        <p:spPr bwMode="auto">
          <a:xfrm>
            <a:off x="228600" y="952499"/>
            <a:ext cx="8458200" cy="403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3071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5" name="Google Shape;124;p5"/>
          <p:cNvSpPr/>
          <p:nvPr/>
        </p:nvSpPr>
        <p:spPr>
          <a:xfrm>
            <a:off x="1183088" y="92023"/>
            <a:ext cx="6745356" cy="461624"/>
          </a:xfrm>
          <a:prstGeom prst="rect">
            <a:avLst/>
          </a:prstGeom>
          <a:solidFill>
            <a:srgbClr val="00B0F0"/>
          </a:solidFill>
          <a:ln>
            <a:noFill/>
          </a:ln>
          <a:effectLst>
            <a:outerShdw blurRad="50800" dist="38100" dir="8100000" algn="tr" rotWithShape="0">
              <a:srgbClr val="000000">
                <a:alpha val="40000"/>
              </a:srgbClr>
            </a:outerShdw>
            <a:reflection stA="52000" endA="300" endPos="35000" sy="-100000" algn="bl" rotWithShape="0"/>
          </a:effectLst>
        </p:spPr>
        <p:txBody>
          <a:bodyPr spcFirstLastPara="1" wrap="square" lIns="91425" tIns="45700" rIns="91425" bIns="45700" anchor="t" anchorCtr="0">
            <a:spAutoFit/>
          </a:bodyPr>
          <a:lstStyle/>
          <a:p>
            <a:pPr lvl="0" algn="ctr"/>
            <a:r>
              <a:rPr lang="en-US" sz="2400" b="1" dirty="0"/>
              <a:t>NMOS and PMOS</a:t>
            </a:r>
            <a:endParaRPr sz="2400" b="1" dirty="0"/>
          </a:p>
        </p:txBody>
      </p:sp>
      <p:pic>
        <p:nvPicPr>
          <p:cNvPr id="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1582" y="819150"/>
            <a:ext cx="6700835" cy="380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17972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Structure</a:t>
            </a:r>
          </a:p>
        </p:txBody>
      </p:sp>
      <p:sp>
        <p:nvSpPr>
          <p:cNvPr id="4" name="Text Placeholder 24"/>
          <p:cNvSpPr txBox="1">
            <a:spLocks/>
          </p:cNvSpPr>
          <p:nvPr/>
        </p:nvSpPr>
        <p:spPr bwMode="auto">
          <a:xfrm>
            <a:off x="3886201" y="800100"/>
            <a:ext cx="4786313"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
                <a:srgbClr val="00CC99">
                  <a:lumMod val="75000"/>
                </a:srgbClr>
              </a:buClr>
              <a:buSzPct val="128000"/>
              <a:buFont typeface="Wingdings" charset="2"/>
              <a:buChar char=""/>
              <a:tabLst/>
              <a:defRPr/>
            </a:pPr>
            <a:r>
              <a:rPr kumimoji="0" lang="en-US" sz="2100" b="0" i="0" u="none" strike="noStrike" kern="1200" cap="none" spc="0" normalizeH="0" baseline="0" noProof="0" dirty="0">
                <a:ln>
                  <a:noFill/>
                </a:ln>
                <a:solidFill>
                  <a:srgbClr val="000000"/>
                </a:solidFill>
                <a:effectLst/>
                <a:uLnTx/>
                <a:uFillTx/>
                <a:latin typeface="Times New Roman"/>
                <a:ea typeface="+mn-ea"/>
                <a:cs typeface="+mn-cs"/>
              </a:rPr>
              <a:t> </a:t>
            </a:r>
            <a:r>
              <a:rPr kumimoji="0" lang="en-US" sz="2400" b="0" i="0" u="none" strike="noStrike" kern="1200" cap="none" spc="0" normalizeH="0" baseline="0" noProof="0" dirty="0">
                <a:ln>
                  <a:noFill/>
                </a:ln>
                <a:solidFill>
                  <a:srgbClr val="000000"/>
                </a:solidFill>
                <a:effectLst/>
                <a:uLnTx/>
                <a:uFillTx/>
                <a:latin typeface="Times New Roman"/>
                <a:ea typeface="+mn-ea"/>
                <a:cs typeface="+mn-cs"/>
              </a:rPr>
              <a:t>CPU – controls the operation of the computer and performs its data processing functions </a:t>
            </a:r>
          </a:p>
          <a:p>
            <a:pPr marL="342900" marR="0" lvl="0" indent="-342900" algn="l" defTabSz="914400" rtl="0" eaLnBrk="0" fontAlgn="base" latinLnBrk="0" hangingPunct="0">
              <a:lnSpc>
                <a:spcPct val="100000"/>
              </a:lnSpc>
              <a:spcBef>
                <a:spcPct val="20000"/>
              </a:spcBef>
              <a:spcAft>
                <a:spcPct val="0"/>
              </a:spcAft>
              <a:buClr>
                <a:srgbClr val="00CC99">
                  <a:lumMod val="75000"/>
                </a:srgbClr>
              </a:buClr>
              <a:buSzPct val="128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a:ea typeface="+mn-ea"/>
                <a:cs typeface="+mn-cs"/>
              </a:rPr>
              <a:t> Main Memory – stores data</a:t>
            </a:r>
          </a:p>
          <a:p>
            <a:pPr marL="342900" marR="0" lvl="0" indent="-342900" algn="l" defTabSz="914400" rtl="0" eaLnBrk="0" fontAlgn="base" latinLnBrk="0" hangingPunct="0">
              <a:lnSpc>
                <a:spcPct val="100000"/>
              </a:lnSpc>
              <a:spcBef>
                <a:spcPct val="20000"/>
              </a:spcBef>
              <a:spcAft>
                <a:spcPct val="0"/>
              </a:spcAft>
              <a:buClr>
                <a:srgbClr val="00CC99">
                  <a:lumMod val="75000"/>
                </a:srgbClr>
              </a:buClr>
              <a:buSzPct val="128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a:ea typeface="+mn-ea"/>
                <a:cs typeface="+mn-cs"/>
              </a:rPr>
              <a:t> I/O – moves data between the computer and its external environment</a:t>
            </a:r>
          </a:p>
          <a:p>
            <a:pPr marL="342900" marR="0" lvl="0" indent="-342900" algn="l" defTabSz="914400" rtl="0" eaLnBrk="0" fontAlgn="base" latinLnBrk="0" hangingPunct="0">
              <a:lnSpc>
                <a:spcPct val="100000"/>
              </a:lnSpc>
              <a:spcBef>
                <a:spcPct val="20000"/>
              </a:spcBef>
              <a:spcAft>
                <a:spcPct val="0"/>
              </a:spcAft>
              <a:buClr>
                <a:srgbClr val="00CC99">
                  <a:lumMod val="75000"/>
                </a:srgbClr>
              </a:buClr>
              <a:buSzPct val="128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a:ea typeface="+mn-ea"/>
                <a:cs typeface="+mn-cs"/>
              </a:rPr>
              <a:t> System Interconnection – some mechanism that provides for communication among CPU, main memory, and I/O</a:t>
            </a:r>
          </a:p>
        </p:txBody>
      </p:sp>
      <p:sp>
        <p:nvSpPr>
          <p:cNvPr id="5" name="TextBox 12"/>
          <p:cNvSpPr txBox="1">
            <a:spLocks noChangeArrowheads="1"/>
          </p:cNvSpPr>
          <p:nvPr/>
        </p:nvSpPr>
        <p:spPr bwMode="auto">
          <a:xfrm>
            <a:off x="533401" y="1143000"/>
            <a:ext cx="2911475"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fontAlgn="base" hangingPunct="0">
              <a:spcBef>
                <a:spcPct val="20000"/>
              </a:spcBef>
              <a:spcAft>
                <a:spcPct val="0"/>
              </a:spcAft>
              <a:buChar char="»"/>
              <a:defRPr sz="2000">
                <a:solidFill>
                  <a:schemeClr val="tx1"/>
                </a:solidFill>
                <a:latin typeface="Times New Roman" pitchFamily="18" charset="0"/>
              </a:defRPr>
            </a:lvl6pPr>
            <a:lvl7pPr eaLnBrk="0" fontAlgn="base" hangingPunct="0">
              <a:spcBef>
                <a:spcPct val="20000"/>
              </a:spcBef>
              <a:spcAft>
                <a:spcPct val="0"/>
              </a:spcAft>
              <a:buChar char="»"/>
              <a:defRPr sz="2000">
                <a:solidFill>
                  <a:schemeClr val="tx1"/>
                </a:solidFill>
                <a:latin typeface="Times New Roman" pitchFamily="18" charset="0"/>
              </a:defRPr>
            </a:lvl7pPr>
            <a:lvl8pPr eaLnBrk="0" fontAlgn="base" hangingPunct="0">
              <a:spcBef>
                <a:spcPct val="20000"/>
              </a:spcBef>
              <a:spcAft>
                <a:spcPct val="0"/>
              </a:spcAft>
              <a:buChar char="»"/>
              <a:defRPr sz="2000">
                <a:solidFill>
                  <a:schemeClr val="tx1"/>
                </a:solidFill>
                <a:latin typeface="Times New Roman" pitchFamily="18" charset="0"/>
              </a:defRPr>
            </a:lvl8pPr>
            <a:lvl9pPr eaLnBrk="0" fontAlgn="base" hangingPunct="0">
              <a:spcBef>
                <a:spcPct val="20000"/>
              </a:spcBef>
              <a:spcAft>
                <a:spcPct val="0"/>
              </a:spcAft>
              <a:buChar char="»"/>
              <a:defRPr sz="2000">
                <a:solidFill>
                  <a:schemeClr val="tx1"/>
                </a:solidFill>
                <a:latin typeface="Times New Roman" pitchFamily="18" charset="0"/>
              </a:defRPr>
            </a:lvl9pPr>
          </a:lstStyle>
          <a:p>
            <a:r>
              <a:rPr lang="en-US" altLang="en-US" sz="2800" dirty="0">
                <a:latin typeface="Arial" pitchFamily="34" charset="0"/>
              </a:rPr>
              <a:t>There are four main structural components</a:t>
            </a:r>
          </a:p>
          <a:p>
            <a:r>
              <a:rPr lang="en-US" altLang="en-US" sz="2800" dirty="0">
                <a:latin typeface="Arial" pitchFamily="34" charset="0"/>
              </a:rPr>
              <a:t>of the computer:</a:t>
            </a:r>
          </a:p>
        </p:txBody>
      </p:sp>
      <p:pic>
        <p:nvPicPr>
          <p:cNvPr id="6" name="Picture 6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2971800"/>
            <a:ext cx="2146300" cy="1597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9884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CPU</a:t>
            </a:r>
          </a:p>
        </p:txBody>
      </p:sp>
      <p:sp>
        <p:nvSpPr>
          <p:cNvPr id="4" name="Content Placeholder 2"/>
          <p:cNvSpPr txBox="1">
            <a:spLocks/>
          </p:cNvSpPr>
          <p:nvPr/>
        </p:nvSpPr>
        <p:spPr bwMode="auto">
          <a:xfrm>
            <a:off x="3868271" y="742950"/>
            <a:ext cx="4648200" cy="4503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20000"/>
              </a:spcBef>
              <a:spcAft>
                <a:spcPct val="0"/>
              </a:spcAft>
              <a:buClrTx/>
              <a:buSzTx/>
              <a:buNone/>
              <a:tabLst/>
              <a:defRPr/>
            </a:pPr>
            <a:r>
              <a:rPr kumimoji="0" lang="en-US" sz="1800" b="0" i="0" u="none" strike="noStrike" kern="1200" cap="none" spc="0" normalizeH="0" baseline="0" noProof="0" dirty="0">
                <a:ln>
                  <a:noFill/>
                </a:ln>
                <a:solidFill>
                  <a:srgbClr val="000000"/>
                </a:solidFill>
                <a:effectLst/>
                <a:uLnTx/>
                <a:uFillTx/>
                <a:latin typeface="Times New Roman"/>
                <a:ea typeface="+mn-ea"/>
                <a:cs typeface="+mn-cs"/>
              </a:rPr>
              <a:t>- Control Unit</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en-US" sz="1800" b="0" i="0" u="none" strike="noStrike" kern="1200" cap="none" spc="0" normalizeH="0" baseline="0" noProof="0" dirty="0">
                <a:ln>
                  <a:noFill/>
                </a:ln>
                <a:solidFill>
                  <a:srgbClr val="000000"/>
                </a:solidFill>
                <a:effectLst/>
                <a:uLnTx/>
                <a:uFillTx/>
                <a:latin typeface="Times New Roman"/>
                <a:ea typeface="+mn-ea"/>
                <a:cs typeface="+mn-cs"/>
              </a:rPr>
              <a:t>Controls the operation of the CPU and hence the computer</a:t>
            </a:r>
          </a:p>
          <a:p>
            <a:pPr marL="228600" marR="0" lvl="1" indent="-285750" algn="l" defTabSz="914400" rtl="0" eaLnBrk="0" fontAlgn="base" latinLnBrk="0" hangingPunct="0">
              <a:lnSpc>
                <a:spcPct val="100000"/>
              </a:lnSpc>
              <a:spcBef>
                <a:spcPts val="2000"/>
              </a:spcBef>
              <a:spcAft>
                <a:spcPct val="0"/>
              </a:spcAft>
              <a:buClr>
                <a:srgbClr val="00CC99"/>
              </a:buClr>
              <a:buSzTx/>
              <a:buFontTx/>
              <a:buChar char="–"/>
              <a:tabLst/>
              <a:defRPr/>
            </a:pPr>
            <a:r>
              <a:rPr kumimoji="0" lang="en-US" sz="1800" b="0" i="0" u="none" strike="noStrike" kern="1200" cap="none" spc="0" normalizeH="0" baseline="0" noProof="0" dirty="0">
                <a:ln>
                  <a:noFill/>
                </a:ln>
                <a:solidFill>
                  <a:srgbClr val="000000"/>
                </a:solidFill>
                <a:effectLst/>
                <a:uLnTx/>
                <a:uFillTx/>
                <a:latin typeface="Times New Roman"/>
                <a:ea typeface="+mn-ea"/>
                <a:cs typeface="+mn-cs"/>
              </a:rPr>
              <a:t>Arithmetic and Logic Unit (ALU)</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en-US" sz="1800" b="0" i="0" u="none" strike="noStrike" kern="1200" cap="none" spc="0" normalizeH="0" baseline="0" noProof="0" dirty="0">
                <a:ln>
                  <a:noFill/>
                </a:ln>
                <a:solidFill>
                  <a:srgbClr val="000000"/>
                </a:solidFill>
                <a:effectLst/>
                <a:uLnTx/>
                <a:uFillTx/>
                <a:latin typeface="Times New Roman"/>
                <a:ea typeface="+mn-ea"/>
                <a:cs typeface="+mn-cs"/>
              </a:rPr>
              <a:t>Performs the computer’s data processing function</a:t>
            </a:r>
          </a:p>
          <a:p>
            <a:pPr marL="228600" marR="0" lvl="1" indent="-285750" algn="l" defTabSz="914400" rtl="0" eaLnBrk="0" fontAlgn="base" latinLnBrk="0" hangingPunct="0">
              <a:lnSpc>
                <a:spcPct val="100000"/>
              </a:lnSpc>
              <a:spcBef>
                <a:spcPts val="2000"/>
              </a:spcBef>
              <a:spcAft>
                <a:spcPct val="0"/>
              </a:spcAft>
              <a:buClr>
                <a:srgbClr val="00CC99"/>
              </a:buClr>
              <a:buSzTx/>
              <a:buFontTx/>
              <a:buChar char="–"/>
              <a:tabLst/>
              <a:defRPr/>
            </a:pPr>
            <a:r>
              <a:rPr kumimoji="0" lang="en-US" sz="1800" b="0" i="0" u="none" strike="noStrike" kern="1200" cap="none" spc="0" normalizeH="0" baseline="0" noProof="0" dirty="0">
                <a:ln>
                  <a:noFill/>
                </a:ln>
                <a:solidFill>
                  <a:srgbClr val="000000"/>
                </a:solidFill>
                <a:effectLst/>
                <a:uLnTx/>
                <a:uFillTx/>
                <a:latin typeface="Times New Roman"/>
                <a:ea typeface="+mn-ea"/>
                <a:cs typeface="+mn-cs"/>
              </a:rPr>
              <a:t>Registers</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en-US" sz="1800" b="0" i="0" u="none" strike="noStrike" kern="1200" cap="none" spc="0" normalizeH="0" baseline="0" noProof="0" dirty="0">
                <a:ln>
                  <a:noFill/>
                </a:ln>
                <a:solidFill>
                  <a:srgbClr val="000000"/>
                </a:solidFill>
                <a:effectLst/>
                <a:uLnTx/>
                <a:uFillTx/>
                <a:latin typeface="Times New Roman"/>
                <a:ea typeface="+mn-ea"/>
                <a:cs typeface="+mn-cs"/>
              </a:rPr>
              <a:t>Provide storage internal to the CPU</a:t>
            </a:r>
          </a:p>
          <a:p>
            <a:pPr marL="228600" marR="0" lvl="1" indent="-285750" algn="l" defTabSz="914400" rtl="0" eaLnBrk="0" fontAlgn="base" latinLnBrk="0" hangingPunct="0">
              <a:lnSpc>
                <a:spcPct val="100000"/>
              </a:lnSpc>
              <a:spcBef>
                <a:spcPts val="2000"/>
              </a:spcBef>
              <a:spcAft>
                <a:spcPct val="0"/>
              </a:spcAft>
              <a:buClr>
                <a:srgbClr val="00CC99"/>
              </a:buClr>
              <a:buSzTx/>
              <a:buFontTx/>
              <a:buChar char="–"/>
              <a:tabLst/>
              <a:defRPr/>
            </a:pPr>
            <a:r>
              <a:rPr kumimoji="0" lang="en-US" sz="1800" b="0" i="0" u="none" strike="noStrike" kern="1200" cap="none" spc="0" normalizeH="0" baseline="0" noProof="0" dirty="0">
                <a:ln>
                  <a:noFill/>
                </a:ln>
                <a:solidFill>
                  <a:srgbClr val="000000"/>
                </a:solidFill>
                <a:effectLst/>
                <a:uLnTx/>
                <a:uFillTx/>
                <a:latin typeface="Times New Roman"/>
                <a:ea typeface="+mn-ea"/>
                <a:cs typeface="+mn-cs"/>
              </a:rPr>
              <a:t>CPU Interconnection</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en-US" sz="1800" b="0" i="0" u="none" strike="noStrike" kern="1200" cap="none" spc="0" normalizeH="0" baseline="0" noProof="0" dirty="0">
                <a:ln>
                  <a:noFill/>
                </a:ln>
                <a:solidFill>
                  <a:srgbClr val="000000"/>
                </a:solidFill>
                <a:effectLst/>
                <a:uLnTx/>
                <a:uFillTx/>
                <a:latin typeface="Times New Roman"/>
                <a:ea typeface="+mn-ea"/>
                <a:cs typeface="+mn-cs"/>
              </a:rPr>
              <a:t>Some mechanism that provides for communication among the control unit, ALU, and registers</a:t>
            </a:r>
          </a:p>
        </p:txBody>
      </p:sp>
      <p:sp>
        <p:nvSpPr>
          <p:cNvPr id="5" name="Text Placeholder 3"/>
          <p:cNvSpPr>
            <a:spLocks noGrp="1"/>
          </p:cNvSpPr>
          <p:nvPr>
            <p:ph type="body" sz="half" idx="4294967295"/>
          </p:nvPr>
        </p:nvSpPr>
        <p:spPr>
          <a:xfrm>
            <a:off x="381001" y="1257301"/>
            <a:ext cx="3255963" cy="1794272"/>
          </a:xfrm>
          <a:prstGeom prst="rect">
            <a:avLst/>
          </a:prstGeom>
        </p:spPr>
        <p:txBody>
          <a:bodyPr>
            <a:norm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sz="2600" b="0" i="0" u="none" strike="noStrike" kern="0" cap="none" spc="0" normalizeH="0" baseline="0" noProof="0" dirty="0">
                <a:ln>
                  <a:noFill/>
                </a:ln>
                <a:solidFill>
                  <a:sysClr val="windowText" lastClr="000000"/>
                </a:solidFill>
                <a:effectLst/>
                <a:uLnTx/>
                <a:uFillTx/>
                <a:latin typeface="Times New Roman"/>
                <a:ea typeface="+mj-ea"/>
                <a:cs typeface="+mj-cs"/>
              </a:rPr>
              <a:t>Major structural components:</a:t>
            </a:r>
          </a:p>
        </p:txBody>
      </p:sp>
      <p:pic>
        <p:nvPicPr>
          <p:cNvPr id="6"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1677974">
            <a:off x="576885" y="2261876"/>
            <a:ext cx="1612900" cy="115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20844596">
            <a:off x="1787962" y="3569922"/>
            <a:ext cx="1600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6074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Below your program</a:t>
            </a: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8671" b="14764"/>
          <a:stretch/>
        </p:blipFill>
        <p:spPr bwMode="auto">
          <a:xfrm>
            <a:off x="200025" y="1223682"/>
            <a:ext cx="8743950" cy="28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60808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Computer Level Hierarchy</a:t>
            </a:r>
          </a:p>
        </p:txBody>
      </p:sp>
      <p:pic>
        <p:nvPicPr>
          <p:cNvPr id="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2235"/>
          <a:stretch/>
        </p:blipFill>
        <p:spPr bwMode="auto">
          <a:xfrm>
            <a:off x="721940" y="971550"/>
            <a:ext cx="7761287" cy="3737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AA671635-CBDB-48B8-B6D6-A62B990BE0A4}"/>
                  </a:ext>
                </a:extLst>
              </p14:cNvPr>
              <p14:cNvContentPartPr/>
              <p14:nvPr/>
            </p14:nvContentPartPr>
            <p14:xfrm>
              <a:off x="6653160" y="2533680"/>
              <a:ext cx="1543320" cy="686160"/>
            </p14:xfrm>
          </p:contentPart>
        </mc:Choice>
        <mc:Fallback xmlns="">
          <p:pic>
            <p:nvPicPr>
              <p:cNvPr id="2" name="Ink 1">
                <a:extLst>
                  <a:ext uri="{FF2B5EF4-FFF2-40B4-BE49-F238E27FC236}">
                    <a16:creationId xmlns:a16="http://schemas.microsoft.com/office/drawing/2014/main" id="{AA671635-CBDB-48B8-B6D6-A62B990BE0A4}"/>
                  </a:ext>
                </a:extLst>
              </p:cNvPr>
              <p:cNvPicPr/>
              <p:nvPr/>
            </p:nvPicPr>
            <p:blipFill>
              <a:blip r:embed="rId5"/>
              <a:stretch>
                <a:fillRect/>
              </a:stretch>
            </p:blipFill>
            <p:spPr>
              <a:xfrm>
                <a:off x="6643800" y="2524320"/>
                <a:ext cx="1562040" cy="704880"/>
              </a:xfrm>
              <a:prstGeom prst="rect">
                <a:avLst/>
              </a:prstGeom>
            </p:spPr>
          </p:pic>
        </mc:Fallback>
      </mc:AlternateContent>
    </p:spTree>
    <p:extLst>
      <p:ext uri="{BB962C8B-B14F-4D97-AF65-F5344CB8AC3E}">
        <p14:creationId xmlns:p14="http://schemas.microsoft.com/office/powerpoint/2010/main" val="34432134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of the Hardware</a:t>
            </a: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888" t="19126" r="5647" b="5491"/>
          <a:stretch/>
        </p:blipFill>
        <p:spPr bwMode="auto">
          <a:xfrm>
            <a:off x="860612" y="819150"/>
            <a:ext cx="7382435"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0504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of the Hardware</a:t>
            </a:r>
          </a:p>
        </p:txBody>
      </p:sp>
      <p:pic>
        <p:nvPicPr>
          <p:cNvPr id="30003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187" t="17582" r="2162"/>
          <a:stretch/>
        </p:blipFill>
        <p:spPr bwMode="auto">
          <a:xfrm>
            <a:off x="968188" y="1183341"/>
            <a:ext cx="7826188" cy="3537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9328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Hierarchical Layers of Program Code</a:t>
            </a: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5907" b="6511"/>
          <a:stretch/>
        </p:blipFill>
        <p:spPr bwMode="auto">
          <a:xfrm>
            <a:off x="228600" y="1047750"/>
            <a:ext cx="8732838" cy="3395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52219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
          <p:cNvSpPr txBox="1">
            <a:spLocks noGrp="1"/>
          </p:cNvSpPr>
          <p:nvPr>
            <p:ph type="ctrTitle"/>
          </p:nvPr>
        </p:nvSpPr>
        <p:spPr>
          <a:xfrm>
            <a:off x="1679959" y="1535712"/>
            <a:ext cx="5653454" cy="1318846"/>
          </a:xfrm>
          <a:prstGeom prst="rect">
            <a:avLst/>
          </a:prstGeom>
          <a:noFill/>
          <a:ln>
            <a:noFill/>
          </a:ln>
        </p:spPr>
        <p:txBody>
          <a:bodyPr spcFirstLastPara="1" wrap="square" lIns="68575" tIns="34275" rIns="68575" bIns="34275" anchor="b" anchorCtr="0">
            <a:noAutofit/>
          </a:bodyPr>
          <a:lstStyle/>
          <a:p>
            <a:pPr marL="0" lvl="0" indent="0" algn="ctr" rtl="0">
              <a:lnSpc>
                <a:spcPct val="100000"/>
              </a:lnSpc>
              <a:spcBef>
                <a:spcPts val="0"/>
              </a:spcBef>
              <a:spcAft>
                <a:spcPts val="0"/>
              </a:spcAft>
              <a:buSzPts val="3200"/>
              <a:buNone/>
            </a:pPr>
            <a:r>
              <a:rPr lang="en-US" sz="3200" b="1" dirty="0">
                <a:latin typeface="Calibri"/>
                <a:ea typeface="Calibri"/>
                <a:cs typeface="Calibri"/>
                <a:sym typeface="Calibri"/>
              </a:rPr>
              <a:t>COMPUTER ARCHITECTURE</a:t>
            </a:r>
            <a:endParaRPr lang="en-US" dirty="0"/>
          </a:p>
        </p:txBody>
      </p:sp>
      <p:sp>
        <p:nvSpPr>
          <p:cNvPr id="4" name="Rectangle 3"/>
          <p:cNvSpPr>
            <a:spLocks noChangeArrowheads="1"/>
          </p:cNvSpPr>
          <p:nvPr/>
        </p:nvSpPr>
        <p:spPr bwMode="auto">
          <a:xfrm>
            <a:off x="1371600" y="3809315"/>
            <a:ext cx="6477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fontAlgn="auto" hangingPunct="1">
              <a:spcBef>
                <a:spcPts val="0"/>
              </a:spcBef>
              <a:spcAft>
                <a:spcPts val="0"/>
              </a:spcAft>
            </a:pPr>
            <a:r>
              <a:rPr lang="en-US" altLang="en-US" sz="2400" dirty="0"/>
              <a:t>More on Evolution</a:t>
            </a:r>
            <a:endParaRPr lang="en-US" altLang="en-US" sz="2400" kern="0" dirty="0">
              <a:solidFill>
                <a:sysClr val="windowText" lastClr="000000"/>
              </a:solidFill>
              <a:latin typeface="Calibri" pitchFamily="34" charset="0"/>
              <a:cs typeface="Calibri" pitchFamily="34" charset="0"/>
            </a:endParaRPr>
          </a:p>
        </p:txBody>
      </p:sp>
    </p:spTree>
    <p:extLst>
      <p:ext uri="{BB962C8B-B14F-4D97-AF65-F5344CB8AC3E}">
        <p14:creationId xmlns:p14="http://schemas.microsoft.com/office/powerpoint/2010/main" val="24031817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Semiconductor Memory</a:t>
            </a:r>
          </a:p>
        </p:txBody>
      </p:sp>
      <p:graphicFrame>
        <p:nvGraphicFramePr>
          <p:cNvPr id="7" name="Content Placeholder 33"/>
          <p:cNvGraphicFramePr>
            <a:graphicFrameLocks/>
          </p:cNvGraphicFramePr>
          <p:nvPr>
            <p:extLst>
              <p:ext uri="{D42A27DB-BD31-4B8C-83A1-F6EECF244321}">
                <p14:modId xmlns:p14="http://schemas.microsoft.com/office/powerpoint/2010/main" val="2875458118"/>
              </p:ext>
            </p:extLst>
          </p:nvPr>
        </p:nvGraphicFramePr>
        <p:xfrm>
          <a:off x="609600" y="971550"/>
          <a:ext cx="8077200" cy="381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469342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Microprocessors</a:t>
            </a:r>
          </a:p>
        </p:txBody>
      </p:sp>
      <p:sp>
        <p:nvSpPr>
          <p:cNvPr id="4" name="Rectangle 3"/>
          <p:cNvSpPr txBox="1">
            <a:spLocks noChangeArrowheads="1"/>
          </p:cNvSpPr>
          <p:nvPr/>
        </p:nvSpPr>
        <p:spPr bwMode="auto">
          <a:xfrm>
            <a:off x="498475" y="1085850"/>
            <a:ext cx="75565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fontScale="92500" lnSpcReduction="20000"/>
          </a:bodyPr>
          <a:lstStyle>
            <a:lvl1pPr marL="228600" indent="-228600" algn="l" rtl="0" eaLnBrk="0" fontAlgn="base" hangingPunct="0">
              <a:spcBef>
                <a:spcPts val="2000"/>
              </a:spcBef>
              <a:spcAft>
                <a:spcPct val="0"/>
              </a:spcAft>
              <a:buClr>
                <a:schemeClr val="accent1"/>
              </a:buClr>
              <a:buSzPct val="75000"/>
              <a:buFont typeface="Wingdings" pitchFamily="2" charset="2"/>
              <a:buChar char="n"/>
              <a:defRPr sz="2000" kern="1200">
                <a:solidFill>
                  <a:srgbClr val="595959"/>
                </a:solidFill>
                <a:latin typeface="+mn-lt"/>
                <a:ea typeface="+mn-ea"/>
                <a:cs typeface="+mn-cs"/>
              </a:defRPr>
            </a:lvl1pPr>
            <a:lvl2pPr marL="457200" indent="-228600" algn="l" rtl="0" eaLnBrk="0" fontAlgn="base" hangingPunct="0">
              <a:spcBef>
                <a:spcPts val="600"/>
              </a:spcBef>
              <a:spcAft>
                <a:spcPct val="0"/>
              </a:spcAft>
              <a:buClr>
                <a:srgbClr val="B870B8"/>
              </a:buClr>
              <a:buSzPct val="75000"/>
              <a:buFont typeface="Wingdings" pitchFamily="2" charset="2"/>
              <a:buChar char="n"/>
              <a:defRPr kern="1200">
                <a:solidFill>
                  <a:srgbClr val="595959"/>
                </a:solidFill>
                <a:latin typeface="+mn-lt"/>
                <a:ea typeface="+mn-ea"/>
                <a:cs typeface="+mn-cs"/>
              </a:defRPr>
            </a:lvl2pPr>
            <a:lvl3pPr marL="685800" indent="-228600" algn="l" rtl="0" eaLnBrk="0" fontAlgn="base" hangingPunct="0">
              <a:spcBef>
                <a:spcPts val="600"/>
              </a:spcBef>
              <a:spcAft>
                <a:spcPct val="0"/>
              </a:spcAft>
              <a:buClr>
                <a:schemeClr val="accent1"/>
              </a:buClr>
              <a:buSzPct val="75000"/>
              <a:buFont typeface="Wingdings" pitchFamily="2" charset="2"/>
              <a:buChar char="n"/>
              <a:defRPr kern="1200">
                <a:solidFill>
                  <a:srgbClr val="595959"/>
                </a:solidFill>
                <a:latin typeface="+mn-lt"/>
                <a:ea typeface="+mn-ea"/>
                <a:cs typeface="+mn-cs"/>
              </a:defRPr>
            </a:lvl3pPr>
            <a:lvl4pPr marL="914400" indent="-228600" algn="l" rtl="0" eaLnBrk="0" fontAlgn="base" hangingPunct="0">
              <a:spcBef>
                <a:spcPts val="600"/>
              </a:spcBef>
              <a:spcAft>
                <a:spcPct val="0"/>
              </a:spcAft>
              <a:buClr>
                <a:srgbClr val="B870B8"/>
              </a:buClr>
              <a:buSzPct val="75000"/>
              <a:buFont typeface="Wingdings" pitchFamily="2" charset="2"/>
              <a:buChar char="n"/>
              <a:defRPr kern="1200">
                <a:solidFill>
                  <a:srgbClr val="595959"/>
                </a:solidFill>
                <a:latin typeface="+mn-lt"/>
                <a:ea typeface="+mn-ea"/>
                <a:cs typeface="+mn-cs"/>
              </a:defRPr>
            </a:lvl4pPr>
            <a:lvl5pPr marL="1143000" indent="-228600" algn="l" rtl="0" eaLnBrk="0" fontAlgn="base" hangingPunct="0">
              <a:spcBef>
                <a:spcPts val="600"/>
              </a:spcBef>
              <a:spcAft>
                <a:spcPct val="0"/>
              </a:spcAft>
              <a:buClr>
                <a:schemeClr val="accent1"/>
              </a:buClr>
              <a:buSzPct val="75000"/>
              <a:buFont typeface="Wingdings" pitchFamily="2" charset="2"/>
              <a:buChar char="n"/>
              <a:defRPr kern="1200">
                <a:solidFill>
                  <a:srgbClr val="59595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2000"/>
              </a:spcBef>
              <a:spcAft>
                <a:spcPts val="0"/>
              </a:spcAft>
              <a:buClr>
                <a:srgbClr val="663366"/>
              </a:buClr>
              <a:buSzPct val="75000"/>
              <a:buFont typeface="Wingdings" pitchFamily="2" charset="2"/>
              <a:buChar char="n"/>
              <a:tabLst/>
              <a:defRPr/>
            </a:pPr>
            <a:r>
              <a:rPr kumimoji="0" lang="en-GB" sz="2000" b="0" i="0" u="none" strike="noStrike" kern="1200" cap="none" spc="0" normalizeH="0" baseline="0" noProof="0" dirty="0">
                <a:ln>
                  <a:noFill/>
                </a:ln>
                <a:solidFill>
                  <a:sysClr val="windowText" lastClr="000000">
                    <a:lumMod val="65000"/>
                    <a:lumOff val="35000"/>
                  </a:sysClr>
                </a:solidFill>
                <a:effectLst/>
                <a:uLnTx/>
                <a:uFillTx/>
                <a:latin typeface="Rockwell"/>
                <a:ea typeface="+mn-ea"/>
                <a:cs typeface="+mn-cs"/>
              </a:rPr>
              <a:t>The density of elements on processor chips continued to rise</a:t>
            </a:r>
          </a:p>
          <a:p>
            <a:pPr marL="457200" marR="0" lvl="1" indent="-228600" algn="l" defTabSz="914400" rtl="0" eaLnBrk="1" fontAlgn="auto" latinLnBrk="0" hangingPunct="1">
              <a:lnSpc>
                <a:spcPct val="100000"/>
              </a:lnSpc>
              <a:spcBef>
                <a:spcPts val="600"/>
              </a:spcBef>
              <a:spcAft>
                <a:spcPts val="0"/>
              </a:spcAft>
              <a:buClr>
                <a:srgbClr val="663366">
                  <a:lumMod val="60000"/>
                  <a:lumOff val="40000"/>
                </a:srgbClr>
              </a:buClr>
              <a:buSzPct val="75000"/>
              <a:buFont typeface="Wingdings" pitchFamily="2" charset="2"/>
              <a:buChar char="n"/>
              <a:tabLst/>
              <a:defRPr/>
            </a:pPr>
            <a:r>
              <a:rPr kumimoji="0" lang="en-GB" sz="1800" b="0" i="0" u="none" strike="noStrike" kern="1200" cap="none" spc="0" normalizeH="0" baseline="0" noProof="0" dirty="0">
                <a:ln>
                  <a:noFill/>
                </a:ln>
                <a:solidFill>
                  <a:sysClr val="windowText" lastClr="000000">
                    <a:lumMod val="65000"/>
                    <a:lumOff val="35000"/>
                  </a:sysClr>
                </a:solidFill>
                <a:effectLst/>
                <a:uLnTx/>
                <a:uFillTx/>
                <a:latin typeface="Rockwell"/>
                <a:ea typeface="+mn-ea"/>
                <a:cs typeface="+mn-cs"/>
              </a:rPr>
              <a:t>More and more elements were placed on each chip so that fewer and fewer chips were needed to construct a single computer processor</a:t>
            </a:r>
          </a:p>
          <a:p>
            <a:pPr marL="228600" marR="0" lvl="0" indent="-228600" algn="l" defTabSz="914400" rtl="0" eaLnBrk="1" fontAlgn="auto" latinLnBrk="0" hangingPunct="1">
              <a:lnSpc>
                <a:spcPct val="100000"/>
              </a:lnSpc>
              <a:spcBef>
                <a:spcPts val="2000"/>
              </a:spcBef>
              <a:spcAft>
                <a:spcPts val="0"/>
              </a:spcAft>
              <a:buClr>
                <a:srgbClr val="663366"/>
              </a:buClr>
              <a:buSzPct val="75000"/>
              <a:buFont typeface="Wingdings" pitchFamily="2" charset="2"/>
              <a:buChar char="n"/>
              <a:tabLst/>
              <a:defRPr/>
            </a:pPr>
            <a:r>
              <a:rPr kumimoji="0" lang="en-GB" sz="2000" b="0" i="0" u="none" strike="noStrike" kern="1200" cap="none" spc="0" normalizeH="0" baseline="0" noProof="0" dirty="0">
                <a:ln>
                  <a:noFill/>
                </a:ln>
                <a:solidFill>
                  <a:sysClr val="windowText" lastClr="000000">
                    <a:lumMod val="65000"/>
                    <a:lumOff val="35000"/>
                  </a:sysClr>
                </a:solidFill>
                <a:effectLst/>
                <a:uLnTx/>
                <a:uFillTx/>
                <a:latin typeface="Rockwell"/>
                <a:ea typeface="+mn-ea"/>
                <a:cs typeface="+mn-cs"/>
              </a:rPr>
              <a:t>1971 Intel developed 4004</a:t>
            </a:r>
          </a:p>
          <a:p>
            <a:pPr marL="457200" marR="0" lvl="1" indent="-228600" algn="l" defTabSz="914400" rtl="0" eaLnBrk="1" fontAlgn="auto" latinLnBrk="0" hangingPunct="1">
              <a:lnSpc>
                <a:spcPct val="100000"/>
              </a:lnSpc>
              <a:spcBef>
                <a:spcPts val="600"/>
              </a:spcBef>
              <a:spcAft>
                <a:spcPts val="0"/>
              </a:spcAft>
              <a:buClr>
                <a:srgbClr val="663366">
                  <a:lumMod val="60000"/>
                  <a:lumOff val="40000"/>
                </a:srgbClr>
              </a:buClr>
              <a:buSzPct val="75000"/>
              <a:buFont typeface="Wingdings" pitchFamily="2" charset="2"/>
              <a:buChar char="n"/>
              <a:tabLst/>
              <a:defRPr/>
            </a:pPr>
            <a:r>
              <a:rPr kumimoji="0" lang="en-GB" sz="1800" b="0" i="0" u="none" strike="noStrike" kern="1200" cap="none" spc="0" normalizeH="0" baseline="0" noProof="0" dirty="0">
                <a:ln>
                  <a:noFill/>
                </a:ln>
                <a:solidFill>
                  <a:sysClr val="windowText" lastClr="000000">
                    <a:lumMod val="65000"/>
                    <a:lumOff val="35000"/>
                  </a:sysClr>
                </a:solidFill>
                <a:effectLst/>
                <a:uLnTx/>
                <a:uFillTx/>
                <a:latin typeface="Rockwell"/>
                <a:ea typeface="+mn-ea"/>
                <a:cs typeface="+mn-cs"/>
              </a:rPr>
              <a:t>First chip to contain all of the components of a CPU on a single chip</a:t>
            </a:r>
          </a:p>
          <a:p>
            <a:pPr marL="457200" marR="0" lvl="1" indent="-228600" algn="l" defTabSz="914400" rtl="0" eaLnBrk="1" fontAlgn="auto" latinLnBrk="0" hangingPunct="1">
              <a:lnSpc>
                <a:spcPct val="100000"/>
              </a:lnSpc>
              <a:spcBef>
                <a:spcPts val="600"/>
              </a:spcBef>
              <a:spcAft>
                <a:spcPts val="0"/>
              </a:spcAft>
              <a:buClr>
                <a:srgbClr val="663366">
                  <a:lumMod val="60000"/>
                  <a:lumOff val="40000"/>
                </a:srgbClr>
              </a:buClr>
              <a:buSzPct val="75000"/>
              <a:buFont typeface="Wingdings" pitchFamily="2" charset="2"/>
              <a:buChar char="n"/>
              <a:tabLst/>
              <a:defRPr/>
            </a:pPr>
            <a:r>
              <a:rPr kumimoji="0" lang="en-GB" sz="1800" b="0" i="0" u="none" strike="noStrike" kern="1200" cap="none" spc="0" normalizeH="0" baseline="0" noProof="0" dirty="0">
                <a:ln>
                  <a:noFill/>
                </a:ln>
                <a:solidFill>
                  <a:sysClr val="windowText" lastClr="000000">
                    <a:lumMod val="65000"/>
                    <a:lumOff val="35000"/>
                  </a:sysClr>
                </a:solidFill>
                <a:effectLst/>
                <a:uLnTx/>
                <a:uFillTx/>
                <a:latin typeface="Rockwell"/>
                <a:ea typeface="+mn-ea"/>
                <a:cs typeface="+mn-cs"/>
              </a:rPr>
              <a:t>Birth of microprocessor</a:t>
            </a:r>
          </a:p>
          <a:p>
            <a:pPr marL="228600" marR="0" lvl="0" indent="-228600" algn="l" defTabSz="914400" rtl="0" eaLnBrk="1" fontAlgn="auto" latinLnBrk="0" hangingPunct="1">
              <a:lnSpc>
                <a:spcPct val="100000"/>
              </a:lnSpc>
              <a:spcBef>
                <a:spcPts val="2000"/>
              </a:spcBef>
              <a:spcAft>
                <a:spcPts val="0"/>
              </a:spcAft>
              <a:buClr>
                <a:srgbClr val="663366"/>
              </a:buClr>
              <a:buSzPct val="75000"/>
              <a:buFont typeface="Wingdings" pitchFamily="2" charset="2"/>
              <a:buChar char="n"/>
              <a:tabLst/>
              <a:defRPr/>
            </a:pPr>
            <a:r>
              <a:rPr kumimoji="0" lang="en-GB" sz="2000" b="0" i="0" u="none" strike="noStrike" kern="1200" cap="none" spc="0" normalizeH="0" baseline="0" noProof="0" dirty="0">
                <a:ln>
                  <a:noFill/>
                </a:ln>
                <a:solidFill>
                  <a:sysClr val="windowText" lastClr="000000">
                    <a:lumMod val="65000"/>
                    <a:lumOff val="35000"/>
                  </a:sysClr>
                </a:solidFill>
                <a:effectLst/>
                <a:uLnTx/>
                <a:uFillTx/>
                <a:latin typeface="Rockwell"/>
                <a:ea typeface="+mn-ea"/>
                <a:cs typeface="+mn-cs"/>
              </a:rPr>
              <a:t>1972 Intel developed 8008</a:t>
            </a:r>
          </a:p>
          <a:p>
            <a:pPr marL="457200" marR="0" lvl="1" indent="-228600" algn="l" defTabSz="914400" rtl="0" eaLnBrk="1" fontAlgn="auto" latinLnBrk="0" hangingPunct="1">
              <a:lnSpc>
                <a:spcPct val="100000"/>
              </a:lnSpc>
              <a:spcBef>
                <a:spcPts val="600"/>
              </a:spcBef>
              <a:spcAft>
                <a:spcPts val="0"/>
              </a:spcAft>
              <a:buClr>
                <a:srgbClr val="663366">
                  <a:lumMod val="60000"/>
                  <a:lumOff val="40000"/>
                </a:srgbClr>
              </a:buClr>
              <a:buSzPct val="75000"/>
              <a:buFont typeface="Wingdings" pitchFamily="2" charset="2"/>
              <a:buChar char="n"/>
              <a:tabLst/>
              <a:defRPr/>
            </a:pPr>
            <a:r>
              <a:rPr kumimoji="0" lang="en-GB" sz="1800" b="0" i="0" u="none" strike="noStrike" kern="1200" cap="none" spc="0" normalizeH="0" baseline="0" noProof="0" dirty="0">
                <a:ln>
                  <a:noFill/>
                </a:ln>
                <a:solidFill>
                  <a:sysClr val="windowText" lastClr="000000">
                    <a:lumMod val="65000"/>
                    <a:lumOff val="35000"/>
                  </a:sysClr>
                </a:solidFill>
                <a:effectLst/>
                <a:uLnTx/>
                <a:uFillTx/>
                <a:latin typeface="Rockwell"/>
                <a:ea typeface="+mn-ea"/>
                <a:cs typeface="+mn-cs"/>
              </a:rPr>
              <a:t>First 8-bit microprocessor</a:t>
            </a:r>
          </a:p>
          <a:p>
            <a:pPr marL="228600" marR="0" lvl="0" indent="-228600" algn="l" defTabSz="914400" rtl="0" eaLnBrk="1" fontAlgn="auto" latinLnBrk="0" hangingPunct="1">
              <a:lnSpc>
                <a:spcPct val="100000"/>
              </a:lnSpc>
              <a:spcBef>
                <a:spcPts val="2000"/>
              </a:spcBef>
              <a:spcAft>
                <a:spcPts val="0"/>
              </a:spcAft>
              <a:buClr>
                <a:srgbClr val="663366"/>
              </a:buClr>
              <a:buSzPct val="75000"/>
              <a:buFont typeface="Wingdings" pitchFamily="2" charset="2"/>
              <a:buChar char="n"/>
              <a:tabLst/>
              <a:defRPr/>
            </a:pPr>
            <a:r>
              <a:rPr kumimoji="0" lang="en-GB" sz="2000" b="0" i="0" u="none" strike="noStrike" kern="1200" cap="none" spc="0" normalizeH="0" baseline="0" noProof="0" dirty="0">
                <a:ln>
                  <a:noFill/>
                </a:ln>
                <a:solidFill>
                  <a:sysClr val="windowText" lastClr="000000">
                    <a:lumMod val="65000"/>
                    <a:lumOff val="35000"/>
                  </a:sysClr>
                </a:solidFill>
                <a:effectLst/>
                <a:uLnTx/>
                <a:uFillTx/>
                <a:latin typeface="Rockwell"/>
                <a:ea typeface="+mn-ea"/>
                <a:cs typeface="+mn-cs"/>
              </a:rPr>
              <a:t>1974 Intel developed 8080</a:t>
            </a:r>
          </a:p>
          <a:p>
            <a:pPr marL="457200" marR="0" lvl="1" indent="-228600" algn="l" defTabSz="914400" rtl="0" eaLnBrk="1" fontAlgn="auto" latinLnBrk="0" hangingPunct="1">
              <a:lnSpc>
                <a:spcPct val="100000"/>
              </a:lnSpc>
              <a:spcBef>
                <a:spcPts val="600"/>
              </a:spcBef>
              <a:spcAft>
                <a:spcPts val="0"/>
              </a:spcAft>
              <a:buClr>
                <a:srgbClr val="663366">
                  <a:lumMod val="60000"/>
                  <a:lumOff val="40000"/>
                </a:srgbClr>
              </a:buClr>
              <a:buSzPct val="75000"/>
              <a:buFont typeface="Wingdings" pitchFamily="2" charset="2"/>
              <a:buChar char="n"/>
              <a:tabLst/>
              <a:defRPr/>
            </a:pPr>
            <a:r>
              <a:rPr kumimoji="0" lang="en-GB" sz="1800" b="0" i="0" u="none" strike="noStrike" kern="1200" cap="none" spc="0" normalizeH="0" baseline="0" noProof="0" dirty="0">
                <a:ln>
                  <a:noFill/>
                </a:ln>
                <a:solidFill>
                  <a:sysClr val="windowText" lastClr="000000">
                    <a:lumMod val="65000"/>
                    <a:lumOff val="35000"/>
                  </a:sysClr>
                </a:solidFill>
                <a:effectLst/>
                <a:uLnTx/>
                <a:uFillTx/>
                <a:latin typeface="Rockwell"/>
                <a:ea typeface="+mn-ea"/>
                <a:cs typeface="+mn-cs"/>
              </a:rPr>
              <a:t>First general purpose microprocessor</a:t>
            </a:r>
          </a:p>
          <a:p>
            <a:pPr marL="457200" marR="0" lvl="1" indent="-228600" algn="l" defTabSz="914400" rtl="0" eaLnBrk="1" fontAlgn="auto" latinLnBrk="0" hangingPunct="1">
              <a:lnSpc>
                <a:spcPct val="100000"/>
              </a:lnSpc>
              <a:spcBef>
                <a:spcPts val="600"/>
              </a:spcBef>
              <a:spcAft>
                <a:spcPts val="0"/>
              </a:spcAft>
              <a:buClr>
                <a:srgbClr val="663366">
                  <a:lumMod val="60000"/>
                  <a:lumOff val="40000"/>
                </a:srgbClr>
              </a:buClr>
              <a:buSzPct val="75000"/>
              <a:buFont typeface="Wingdings" pitchFamily="2" charset="2"/>
              <a:buChar char="n"/>
              <a:tabLst/>
              <a:defRPr/>
            </a:pPr>
            <a:r>
              <a:rPr kumimoji="0" lang="en-GB" sz="1800" b="0" i="0" u="none" strike="noStrike" kern="1200" cap="none" spc="0" normalizeH="0" baseline="0" noProof="0" dirty="0">
                <a:ln>
                  <a:noFill/>
                </a:ln>
                <a:solidFill>
                  <a:sysClr val="windowText" lastClr="000000">
                    <a:lumMod val="65000"/>
                    <a:lumOff val="35000"/>
                  </a:sysClr>
                </a:solidFill>
                <a:effectLst/>
                <a:uLnTx/>
                <a:uFillTx/>
                <a:latin typeface="Rockwell"/>
                <a:ea typeface="+mn-ea"/>
                <a:cs typeface="+mn-cs"/>
              </a:rPr>
              <a:t>Faster, has a richer instruction set, has a large addressing capability</a:t>
            </a:r>
          </a:p>
          <a:p>
            <a:pPr marL="228600" marR="0" lvl="0" indent="-228600" algn="l" defTabSz="914400" rtl="0" eaLnBrk="1" fontAlgn="auto" latinLnBrk="0" hangingPunct="1">
              <a:lnSpc>
                <a:spcPct val="100000"/>
              </a:lnSpc>
              <a:spcBef>
                <a:spcPts val="2000"/>
              </a:spcBef>
              <a:spcAft>
                <a:spcPts val="0"/>
              </a:spcAft>
              <a:buClr>
                <a:srgbClr val="663366"/>
              </a:buClr>
              <a:buSzPct val="75000"/>
              <a:buFont typeface="Wingdings" pitchFamily="2" charset="2"/>
              <a:buChar char="n"/>
              <a:tabLst/>
              <a:defRPr/>
            </a:pPr>
            <a:endParaRPr kumimoji="0" lang="en-GB" sz="2000" b="0" i="0" u="none" strike="noStrike" kern="1200" cap="none" spc="0" normalizeH="0" baseline="0" noProof="0" dirty="0">
              <a:ln>
                <a:noFill/>
              </a:ln>
              <a:solidFill>
                <a:sysClr val="windowText" lastClr="000000">
                  <a:lumMod val="65000"/>
                  <a:lumOff val="35000"/>
                </a:sysClr>
              </a:solidFill>
              <a:effectLst/>
              <a:uLnTx/>
              <a:uFillTx/>
              <a:latin typeface="Rockwell"/>
              <a:ea typeface="+mn-ea"/>
              <a:cs typeface="+mn-cs"/>
            </a:endParaRPr>
          </a:p>
        </p:txBody>
      </p:sp>
      <p:pic>
        <p:nvPicPr>
          <p:cNvPr id="5" name="Picture 4"/>
          <p:cNvPicPr>
            <a:picLocks noChangeAspect="1"/>
          </p:cNvPicPr>
          <p:nvPr/>
        </p:nvPicPr>
        <p:blipFill>
          <a:blip r:embed="rId2"/>
          <a:stretch>
            <a:fillRect/>
          </a:stretch>
        </p:blipFill>
        <p:spPr>
          <a:xfrm rot="657724">
            <a:off x="6310058" y="2995633"/>
            <a:ext cx="2095500" cy="1238250"/>
          </a:xfrm>
          <a:prstGeom prst="rect">
            <a:avLst/>
          </a:prstGeom>
          <a:effectLst>
            <a:softEdge rad="177800"/>
          </a:effectLst>
        </p:spPr>
      </p:pic>
    </p:spTree>
    <p:extLst>
      <p:ext uri="{BB962C8B-B14F-4D97-AF65-F5344CB8AC3E}">
        <p14:creationId xmlns:p14="http://schemas.microsoft.com/office/powerpoint/2010/main" val="1616189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5" name="Google Shape;124;p5"/>
          <p:cNvSpPr/>
          <p:nvPr/>
        </p:nvSpPr>
        <p:spPr>
          <a:xfrm>
            <a:off x="1183088" y="92023"/>
            <a:ext cx="6745356" cy="461624"/>
          </a:xfrm>
          <a:prstGeom prst="rect">
            <a:avLst/>
          </a:prstGeom>
          <a:solidFill>
            <a:srgbClr val="00B0F0"/>
          </a:solidFill>
          <a:ln>
            <a:noFill/>
          </a:ln>
          <a:effectLst>
            <a:outerShdw blurRad="50800" dist="38100" dir="8100000" algn="tr" rotWithShape="0">
              <a:srgbClr val="000000">
                <a:alpha val="40000"/>
              </a:srgbClr>
            </a:outerShdw>
            <a:reflection stA="52000" endA="300" endPos="35000" sy="-100000" algn="bl" rotWithShape="0"/>
          </a:effectLst>
        </p:spPr>
        <p:txBody>
          <a:bodyPr spcFirstLastPara="1" wrap="square" lIns="91425" tIns="45700" rIns="91425" bIns="45700" anchor="t" anchorCtr="0">
            <a:spAutoFit/>
          </a:bodyPr>
          <a:lstStyle/>
          <a:p>
            <a:pPr lvl="0" algn="ctr"/>
            <a:r>
              <a:rPr lang="en-US" sz="2400" b="1" dirty="0"/>
              <a:t>Inverter</a:t>
            </a:r>
            <a:endParaRPr sz="2400" b="1" dirty="0"/>
          </a:p>
        </p:txBody>
      </p:sp>
      <p:pic>
        <p:nvPicPr>
          <p:cNvPr id="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8101"/>
          <a:stretch/>
        </p:blipFill>
        <p:spPr bwMode="auto">
          <a:xfrm>
            <a:off x="871973" y="1047750"/>
            <a:ext cx="7367586" cy="3737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17972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Evolution of Intel Microprocessors</a:t>
            </a:r>
          </a:p>
        </p:txBody>
      </p:sp>
      <p:graphicFrame>
        <p:nvGraphicFramePr>
          <p:cNvPr id="4" name="Object 3"/>
          <p:cNvGraphicFramePr>
            <a:graphicFrameLocks noChangeAspect="1"/>
          </p:cNvGraphicFramePr>
          <p:nvPr>
            <p:extLst>
              <p:ext uri="{D42A27DB-BD31-4B8C-83A1-F6EECF244321}">
                <p14:modId xmlns:p14="http://schemas.microsoft.com/office/powerpoint/2010/main" val="445842337"/>
              </p:ext>
            </p:extLst>
          </p:nvPr>
        </p:nvGraphicFramePr>
        <p:xfrm>
          <a:off x="228600" y="800100"/>
          <a:ext cx="8686800" cy="1808163"/>
        </p:xfrm>
        <a:graphic>
          <a:graphicData uri="http://schemas.openxmlformats.org/presentationml/2006/ole">
            <mc:AlternateContent xmlns:mc="http://schemas.openxmlformats.org/markup-compatibility/2006">
              <mc:Choice xmlns:v="urn:schemas-microsoft-com:vml" Requires="v">
                <p:oleObj name="Document" r:id="rId3" imgW="8391013" imgH="2297176" progId="Word.Document.12">
                  <p:embed/>
                </p:oleObj>
              </mc:Choice>
              <mc:Fallback>
                <p:oleObj name="Document" r:id="rId3" imgW="8391013" imgH="2297176" progId="Word.Document.12">
                  <p:embed/>
                  <p:pic>
                    <p:nvPicPr>
                      <p:cNvPr id="0" name="Object 2"/>
                      <p:cNvPicPr>
                        <a:picLocks noChangeAspect="1" noChangeArrowheads="1"/>
                      </p:cNvPicPr>
                      <p:nvPr/>
                    </p:nvPicPr>
                    <p:blipFill>
                      <a:blip r:embed="rId4"/>
                      <a:srcRect/>
                      <a:stretch>
                        <a:fillRect/>
                      </a:stretch>
                    </p:blipFill>
                    <p:spPr bwMode="auto">
                      <a:xfrm>
                        <a:off x="228600" y="800100"/>
                        <a:ext cx="8686800" cy="180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488766355"/>
              </p:ext>
            </p:extLst>
          </p:nvPr>
        </p:nvGraphicFramePr>
        <p:xfrm>
          <a:off x="309563" y="2801938"/>
          <a:ext cx="8686800" cy="1474787"/>
        </p:xfrm>
        <a:graphic>
          <a:graphicData uri="http://schemas.openxmlformats.org/presentationml/2006/ole">
            <mc:AlternateContent xmlns:mc="http://schemas.openxmlformats.org/markup-compatibility/2006">
              <mc:Choice xmlns:v="urn:schemas-microsoft-com:vml" Requires="v">
                <p:oleObj name="Document" r:id="rId5" imgW="8433554" imgH="2519553" progId="Word.Document.12">
                  <p:embed/>
                </p:oleObj>
              </mc:Choice>
              <mc:Fallback>
                <p:oleObj name="Document" r:id="rId5" imgW="8433554" imgH="2519553" progId="Word.Document.12">
                  <p:embed/>
                  <p:pic>
                    <p:nvPicPr>
                      <p:cNvPr id="0" name="Object 3"/>
                      <p:cNvPicPr>
                        <a:picLocks noChangeAspect="1" noChangeArrowheads="1"/>
                      </p:cNvPicPr>
                      <p:nvPr/>
                    </p:nvPicPr>
                    <p:blipFill>
                      <a:blip r:embed="rId6"/>
                      <a:srcRect/>
                      <a:stretch>
                        <a:fillRect/>
                      </a:stretch>
                    </p:blipFill>
                    <p:spPr bwMode="auto">
                      <a:xfrm>
                        <a:off x="309563" y="2801938"/>
                        <a:ext cx="8686800" cy="1474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extBox 1">
            <a:extLst>
              <a:ext uri="{FF2B5EF4-FFF2-40B4-BE49-F238E27FC236}">
                <a16:creationId xmlns:a16="http://schemas.microsoft.com/office/drawing/2014/main" id="{6421E731-26E2-4837-ABBF-A878E43B9E46}"/>
              </a:ext>
            </a:extLst>
          </p:cNvPr>
          <p:cNvSpPr txBox="1"/>
          <p:nvPr/>
        </p:nvSpPr>
        <p:spPr>
          <a:xfrm>
            <a:off x="356574" y="2413258"/>
            <a:ext cx="1847172" cy="400110"/>
          </a:xfrm>
          <a:prstGeom prst="rect">
            <a:avLst/>
          </a:prstGeom>
          <a:noFill/>
        </p:spPr>
        <p:txBody>
          <a:bodyPr wrap="none" rtlCol="0">
            <a:spAutoFit/>
          </a:bodyPr>
          <a:lstStyle/>
          <a:p>
            <a:r>
              <a:rPr lang="en-US" sz="2000" dirty="0"/>
              <a:t>80’s processor</a:t>
            </a:r>
          </a:p>
        </p:txBody>
      </p:sp>
    </p:spTree>
    <p:extLst>
      <p:ext uri="{BB962C8B-B14F-4D97-AF65-F5344CB8AC3E}">
        <p14:creationId xmlns:p14="http://schemas.microsoft.com/office/powerpoint/2010/main" val="25732250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Evolution of Intel Microprocessors</a:t>
            </a:r>
          </a:p>
        </p:txBody>
      </p:sp>
      <p:graphicFrame>
        <p:nvGraphicFramePr>
          <p:cNvPr id="4" name="Object 3"/>
          <p:cNvGraphicFramePr>
            <a:graphicFrameLocks noChangeAspect="1"/>
          </p:cNvGraphicFramePr>
          <p:nvPr/>
        </p:nvGraphicFramePr>
        <p:xfrm>
          <a:off x="304800" y="800100"/>
          <a:ext cx="8610600" cy="1990725"/>
        </p:xfrm>
        <a:graphic>
          <a:graphicData uri="http://schemas.openxmlformats.org/presentationml/2006/ole">
            <mc:AlternateContent xmlns:mc="http://schemas.openxmlformats.org/markup-compatibility/2006">
              <mc:Choice xmlns:v="urn:schemas-microsoft-com:vml" Requires="v">
                <p:oleObj name="Document" r:id="rId3" imgW="8381692" imgH="2654202" progId="Word.Document.12">
                  <p:link updateAutomatic="1"/>
                </p:oleObj>
              </mc:Choice>
              <mc:Fallback>
                <p:oleObj name="Document" r:id="rId3" imgW="8381692" imgH="2654202" progId="Word.Document.12">
                  <p:link updateAutomatic="1"/>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800100"/>
                        <a:ext cx="8610600" cy="199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4"/>
          <p:cNvGraphicFramePr>
            <a:graphicFrameLocks noChangeAspect="1"/>
          </p:cNvGraphicFramePr>
          <p:nvPr/>
        </p:nvGraphicFramePr>
        <p:xfrm>
          <a:off x="304800" y="3028950"/>
          <a:ext cx="8610600" cy="1828800"/>
        </p:xfrm>
        <a:graphic>
          <a:graphicData uri="http://schemas.openxmlformats.org/presentationml/2006/ole">
            <mc:AlternateContent xmlns:mc="http://schemas.openxmlformats.org/markup-compatibility/2006">
              <mc:Choice xmlns:v="urn:schemas-microsoft-com:vml" Requires="v">
                <p:oleObj name="Document" r:id="rId5" imgW="8381692" imgH="2298615" progId="Word.Document.12">
                  <p:link updateAutomatic="1"/>
                </p:oleObj>
              </mc:Choice>
              <mc:Fallback>
                <p:oleObj name="Document" r:id="rId5" imgW="8381692" imgH="2298615" progId="Word.Document.12">
                  <p:link updateAutomatic="1"/>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3028950"/>
                        <a:ext cx="86106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Box 5">
            <a:extLst>
              <a:ext uri="{FF2B5EF4-FFF2-40B4-BE49-F238E27FC236}">
                <a16:creationId xmlns:a16="http://schemas.microsoft.com/office/drawing/2014/main" id="{4AA9C528-E131-4D4D-9530-F58AAAB31057}"/>
              </a:ext>
            </a:extLst>
          </p:cNvPr>
          <p:cNvSpPr txBox="1"/>
          <p:nvPr/>
        </p:nvSpPr>
        <p:spPr>
          <a:xfrm>
            <a:off x="762000" y="399990"/>
            <a:ext cx="1847172" cy="400110"/>
          </a:xfrm>
          <a:prstGeom prst="rect">
            <a:avLst/>
          </a:prstGeom>
          <a:noFill/>
        </p:spPr>
        <p:txBody>
          <a:bodyPr wrap="none" rtlCol="0">
            <a:spAutoFit/>
          </a:bodyPr>
          <a:lstStyle/>
          <a:p>
            <a:r>
              <a:rPr lang="en-US" sz="2000" dirty="0">
                <a:solidFill>
                  <a:srgbClr val="FF0000"/>
                </a:solidFill>
              </a:rPr>
              <a:t>90’s processor</a:t>
            </a:r>
          </a:p>
        </p:txBody>
      </p:sp>
    </p:spTree>
    <p:extLst>
      <p:ext uri="{BB962C8B-B14F-4D97-AF65-F5344CB8AC3E}">
        <p14:creationId xmlns:p14="http://schemas.microsoft.com/office/powerpoint/2010/main" val="2193226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Microprocessor Speed</a:t>
            </a:r>
          </a:p>
        </p:txBody>
      </p:sp>
      <p:graphicFrame>
        <p:nvGraphicFramePr>
          <p:cNvPr id="4" name="Content Placeholder 19"/>
          <p:cNvGraphicFramePr>
            <a:graphicFrameLocks/>
          </p:cNvGraphicFramePr>
          <p:nvPr>
            <p:extLst>
              <p:ext uri="{D42A27DB-BD31-4B8C-83A1-F6EECF244321}">
                <p14:modId xmlns:p14="http://schemas.microsoft.com/office/powerpoint/2010/main" val="1989388077"/>
              </p:ext>
            </p:extLst>
          </p:nvPr>
        </p:nvGraphicFramePr>
        <p:xfrm>
          <a:off x="0" y="1246666"/>
          <a:ext cx="8915399" cy="36110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 Placeholder 3"/>
          <p:cNvSpPr>
            <a:spLocks noGrp="1"/>
          </p:cNvSpPr>
          <p:nvPr>
            <p:ph type="body" sz="half" idx="4294967295"/>
          </p:nvPr>
        </p:nvSpPr>
        <p:spPr>
          <a:xfrm>
            <a:off x="228601" y="971550"/>
            <a:ext cx="7559675" cy="457200"/>
          </a:xfrm>
          <a:prstGeom prst="rect">
            <a:avLst/>
          </a:prstGeom>
          <a:noFill/>
          <a:ln>
            <a:noFill/>
          </a:ln>
        </p:spPr>
        <p:txBody>
          <a:bodyPr/>
          <a:lstStyle/>
          <a:p>
            <a:pPr marL="0" marR="0" lvl="0" indent="0" defTabSz="914400" eaLnBrk="1" fontAlgn="auto" latinLnBrk="0" hangingPunct="1">
              <a:lnSpc>
                <a:spcPct val="100000"/>
              </a:lnSpc>
              <a:spcBef>
                <a:spcPts val="0"/>
              </a:spcBef>
              <a:spcAft>
                <a:spcPts val="0"/>
              </a:spcAft>
              <a:buClrTx/>
              <a:buSzTx/>
              <a:buFont typeface="Wingdings" pitchFamily="2" charset="2"/>
              <a:buNone/>
              <a:tabLst/>
              <a:defRPr/>
            </a:pPr>
            <a:r>
              <a:rPr kumimoji="0" lang="en-US" altLang="en-US" sz="1800" b="0" i="0" u="none" strike="noStrike" kern="0" cap="none" spc="0" normalizeH="0" baseline="0" noProof="0" dirty="0">
                <a:ln>
                  <a:noFill/>
                </a:ln>
                <a:solidFill>
                  <a:sysClr val="windowText" lastClr="000000"/>
                </a:solidFill>
                <a:effectLst/>
                <a:uLnTx/>
                <a:uFillTx/>
              </a:rPr>
              <a:t>Techniques built into contemporary processors include:</a:t>
            </a:r>
          </a:p>
        </p:txBody>
      </p:sp>
    </p:spTree>
    <p:extLst>
      <p:ext uri="{BB962C8B-B14F-4D97-AF65-F5344CB8AC3E}">
        <p14:creationId xmlns:p14="http://schemas.microsoft.com/office/powerpoint/2010/main" val="10997187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effectLst>
                  <a:outerShdw blurRad="38100" dist="38100" dir="2700000" algn="tl">
                    <a:srgbClr val="000000">
                      <a:alpha val="43137"/>
                    </a:srgbClr>
                  </a:outerShdw>
                </a:effectLst>
              </a:rPr>
              <a:t>Performance Balance</a:t>
            </a:r>
            <a:endParaRPr lang="en-US" dirty="0"/>
          </a:p>
        </p:txBody>
      </p:sp>
      <p:graphicFrame>
        <p:nvGraphicFramePr>
          <p:cNvPr id="4" name="Content Placeholder 50"/>
          <p:cNvGraphicFramePr>
            <a:graphicFrameLocks/>
          </p:cNvGraphicFramePr>
          <p:nvPr>
            <p:extLst>
              <p:ext uri="{D42A27DB-BD31-4B8C-83A1-F6EECF244321}">
                <p14:modId xmlns:p14="http://schemas.microsoft.com/office/powerpoint/2010/main" val="4280357984"/>
              </p:ext>
            </p:extLst>
          </p:nvPr>
        </p:nvGraphicFramePr>
        <p:xfrm>
          <a:off x="2286000" y="819150"/>
          <a:ext cx="6324600" cy="43243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9"/>
          <p:cNvSpPr txBox="1">
            <a:spLocks noChangeArrowheads="1"/>
          </p:cNvSpPr>
          <p:nvPr/>
        </p:nvSpPr>
        <p:spPr bwMode="auto">
          <a:xfrm>
            <a:off x="-36443" y="819150"/>
            <a:ext cx="4419600" cy="275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3600">
                <a:solidFill>
                  <a:schemeClr val="tx1"/>
                </a:solidFill>
                <a:latin typeface="Arial" pitchFamily="34" charset="0"/>
              </a:defRPr>
            </a:lvl1pPr>
            <a:lvl2pPr indent="-228600">
              <a:defRPr sz="3600">
                <a:solidFill>
                  <a:schemeClr val="tx1"/>
                </a:solidFill>
                <a:latin typeface="Arial" pitchFamily="34" charset="0"/>
              </a:defRPr>
            </a:lvl2pPr>
            <a:lvl3pPr marL="1143000" indent="-228600">
              <a:defRPr sz="3600">
                <a:solidFill>
                  <a:schemeClr val="tx1"/>
                </a:solidFill>
                <a:latin typeface="Arial" pitchFamily="34" charset="0"/>
              </a:defRPr>
            </a:lvl3pPr>
            <a:lvl4pPr marL="1600200" indent="-228600">
              <a:defRPr sz="3600">
                <a:solidFill>
                  <a:schemeClr val="tx1"/>
                </a:solidFill>
                <a:latin typeface="Arial" pitchFamily="34" charset="0"/>
              </a:defRPr>
            </a:lvl4pPr>
            <a:lvl5pPr marL="2057400" indent="-228600">
              <a:defRPr sz="3600">
                <a:solidFill>
                  <a:schemeClr val="tx1"/>
                </a:solidFill>
                <a:latin typeface="Arial" pitchFamily="34" charset="0"/>
              </a:defRPr>
            </a:lvl5pPr>
            <a:lvl6pPr marL="2514600" indent="-228600" eaLnBrk="0" fontAlgn="base" hangingPunct="0">
              <a:spcBef>
                <a:spcPct val="0"/>
              </a:spcBef>
              <a:spcAft>
                <a:spcPct val="0"/>
              </a:spcAft>
              <a:defRPr sz="3600">
                <a:solidFill>
                  <a:schemeClr val="tx1"/>
                </a:solidFill>
                <a:latin typeface="Arial" pitchFamily="34" charset="0"/>
              </a:defRPr>
            </a:lvl6pPr>
            <a:lvl7pPr marL="2971800" indent="-228600" eaLnBrk="0" fontAlgn="base" hangingPunct="0">
              <a:spcBef>
                <a:spcPct val="0"/>
              </a:spcBef>
              <a:spcAft>
                <a:spcPct val="0"/>
              </a:spcAft>
              <a:defRPr sz="3600">
                <a:solidFill>
                  <a:schemeClr val="tx1"/>
                </a:solidFill>
                <a:latin typeface="Arial" pitchFamily="34" charset="0"/>
              </a:defRPr>
            </a:lvl7pPr>
            <a:lvl8pPr marL="3429000" indent="-228600" eaLnBrk="0" fontAlgn="base" hangingPunct="0">
              <a:spcBef>
                <a:spcPct val="0"/>
              </a:spcBef>
              <a:spcAft>
                <a:spcPct val="0"/>
              </a:spcAft>
              <a:defRPr sz="3600">
                <a:solidFill>
                  <a:schemeClr val="tx1"/>
                </a:solidFill>
                <a:latin typeface="Arial" pitchFamily="34" charset="0"/>
              </a:defRPr>
            </a:lvl8pPr>
            <a:lvl9pPr marL="3886200" indent="-228600" eaLnBrk="0" fontAlgn="base" hangingPunct="0">
              <a:spcBef>
                <a:spcPct val="0"/>
              </a:spcBef>
              <a:spcAft>
                <a:spcPct val="0"/>
              </a:spcAft>
              <a:defRPr sz="3600">
                <a:solidFill>
                  <a:schemeClr val="tx1"/>
                </a:solidFill>
                <a:latin typeface="Arial" pitchFamily="34" charset="0"/>
              </a:defRPr>
            </a:lvl9pPr>
          </a:lstStyle>
          <a:p>
            <a:pPr lvl="1" eaLnBrk="1" hangingPunct="1">
              <a:spcBef>
                <a:spcPts val="1200"/>
              </a:spcBef>
              <a:buClr>
                <a:srgbClr val="663366"/>
              </a:buClr>
              <a:buSzPct val="75000"/>
              <a:buFont typeface="Wingdings" pitchFamily="2" charset="2"/>
              <a:buChar char="n"/>
            </a:pPr>
            <a:r>
              <a:rPr lang="en-US" altLang="en-US" sz="2000" dirty="0">
                <a:solidFill>
                  <a:srgbClr val="595959"/>
                </a:solidFill>
                <a:latin typeface="Rockwell" pitchFamily="18" charset="0"/>
              </a:rPr>
              <a:t>Adjust the organization and </a:t>
            </a:r>
          </a:p>
          <a:p>
            <a:pPr lvl="1" eaLnBrk="1" hangingPunct="1">
              <a:buClr>
                <a:srgbClr val="663366"/>
              </a:buClr>
              <a:buSzPct val="75000"/>
            </a:pPr>
            <a:r>
              <a:rPr lang="en-US" altLang="en-US" sz="2000" dirty="0">
                <a:solidFill>
                  <a:srgbClr val="595959"/>
                </a:solidFill>
                <a:latin typeface="Rockwell" pitchFamily="18" charset="0"/>
              </a:rPr>
              <a:t>architecture to compensate </a:t>
            </a:r>
          </a:p>
          <a:p>
            <a:pPr lvl="1" eaLnBrk="1" hangingPunct="1">
              <a:buClr>
                <a:srgbClr val="663366"/>
              </a:buClr>
              <a:buSzPct val="75000"/>
            </a:pPr>
            <a:r>
              <a:rPr lang="en-US" altLang="en-US" sz="2000" dirty="0">
                <a:solidFill>
                  <a:srgbClr val="595959"/>
                </a:solidFill>
                <a:latin typeface="Rockwell" pitchFamily="18" charset="0"/>
              </a:rPr>
              <a:t>for the mismatch among the </a:t>
            </a:r>
          </a:p>
          <a:p>
            <a:pPr lvl="1" eaLnBrk="1" hangingPunct="1">
              <a:buClr>
                <a:srgbClr val="663366"/>
              </a:buClr>
              <a:buSzPct val="75000"/>
            </a:pPr>
            <a:r>
              <a:rPr lang="en-US" altLang="en-US" sz="2000" dirty="0">
                <a:solidFill>
                  <a:srgbClr val="595959"/>
                </a:solidFill>
                <a:latin typeface="Rockwell" pitchFamily="18" charset="0"/>
              </a:rPr>
              <a:t>capabilities of the various </a:t>
            </a:r>
          </a:p>
          <a:p>
            <a:pPr lvl="1" eaLnBrk="1" hangingPunct="1">
              <a:buClr>
                <a:srgbClr val="663366"/>
              </a:buClr>
              <a:buSzPct val="75000"/>
            </a:pPr>
            <a:r>
              <a:rPr lang="en-US" altLang="en-US" sz="2000" dirty="0">
                <a:solidFill>
                  <a:srgbClr val="595959"/>
                </a:solidFill>
                <a:latin typeface="Rockwell" pitchFamily="18" charset="0"/>
              </a:rPr>
              <a:t>components</a:t>
            </a:r>
          </a:p>
          <a:p>
            <a:pPr lvl="1" eaLnBrk="1" hangingPunct="1">
              <a:spcBef>
                <a:spcPts val="1200"/>
              </a:spcBef>
              <a:buClr>
                <a:srgbClr val="663366"/>
              </a:buClr>
              <a:buSzPct val="75000"/>
              <a:buFont typeface="Wingdings" pitchFamily="2" charset="2"/>
              <a:buChar char="n"/>
            </a:pPr>
            <a:r>
              <a:rPr lang="en-US" altLang="en-US" sz="2000" dirty="0">
                <a:solidFill>
                  <a:srgbClr val="595959"/>
                </a:solidFill>
                <a:latin typeface="Rockwell" pitchFamily="18" charset="0"/>
              </a:rPr>
              <a:t>Architectural examples </a:t>
            </a:r>
          </a:p>
          <a:p>
            <a:pPr lvl="1" eaLnBrk="1" hangingPunct="1">
              <a:buClr>
                <a:srgbClr val="663366"/>
              </a:buClr>
              <a:buSzPct val="75000"/>
            </a:pPr>
            <a:r>
              <a:rPr lang="en-US" altLang="en-US" sz="2000" dirty="0">
                <a:solidFill>
                  <a:srgbClr val="595959"/>
                </a:solidFill>
                <a:latin typeface="Rockwell" pitchFamily="18" charset="0"/>
              </a:rPr>
              <a:t>include:</a:t>
            </a:r>
          </a:p>
          <a:p>
            <a:pPr lvl="1" eaLnBrk="1" hangingPunct="1">
              <a:spcBef>
                <a:spcPts val="600"/>
              </a:spcBef>
              <a:buClr>
                <a:srgbClr val="B870B8"/>
              </a:buClr>
              <a:buSzPct val="75000"/>
              <a:buFont typeface="Wingdings" pitchFamily="2" charset="2"/>
              <a:buChar char="n"/>
            </a:pPr>
            <a:endParaRPr lang="en-US" altLang="en-US" sz="1800" dirty="0">
              <a:solidFill>
                <a:srgbClr val="595959"/>
              </a:solidFill>
              <a:latin typeface="Rockwell" pitchFamily="18" charset="0"/>
            </a:endParaRPr>
          </a:p>
        </p:txBody>
      </p:sp>
      <p:sp>
        <p:nvSpPr>
          <p:cNvPr id="2" name="TextBox 1">
            <a:extLst>
              <a:ext uri="{FF2B5EF4-FFF2-40B4-BE49-F238E27FC236}">
                <a16:creationId xmlns:a16="http://schemas.microsoft.com/office/drawing/2014/main" id="{A16E656B-C6F5-4430-8D0F-7064F5910032}"/>
              </a:ext>
            </a:extLst>
          </p:cNvPr>
          <p:cNvSpPr txBox="1"/>
          <p:nvPr/>
        </p:nvSpPr>
        <p:spPr>
          <a:xfrm flipH="1">
            <a:off x="6857999" y="1504950"/>
            <a:ext cx="2133600" cy="923330"/>
          </a:xfrm>
          <a:prstGeom prst="rect">
            <a:avLst/>
          </a:prstGeom>
          <a:noFill/>
        </p:spPr>
        <p:txBody>
          <a:bodyPr wrap="square" rtlCol="0">
            <a:spAutoFit/>
          </a:bodyPr>
          <a:lstStyle/>
          <a:p>
            <a:r>
              <a:rPr lang="en-US" sz="1800" dirty="0">
                <a:solidFill>
                  <a:srgbClr val="C00000"/>
                </a:solidFill>
              </a:rPr>
              <a:t>Technique to increase processor performance</a:t>
            </a:r>
          </a:p>
        </p:txBody>
      </p:sp>
    </p:spTree>
    <p:extLst>
      <p:ext uri="{BB962C8B-B14F-4D97-AF65-F5344CB8AC3E}">
        <p14:creationId xmlns:p14="http://schemas.microsoft.com/office/powerpoint/2010/main" val="24787408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Improvements in Chip </a:t>
            </a:r>
          </a:p>
        </p:txBody>
      </p:sp>
      <p:sp>
        <p:nvSpPr>
          <p:cNvPr id="4" name="Rectangle 7"/>
          <p:cNvSpPr txBox="1">
            <a:spLocks noChangeArrowheads="1"/>
          </p:cNvSpPr>
          <p:nvPr/>
        </p:nvSpPr>
        <p:spPr bwMode="auto">
          <a:xfrm>
            <a:off x="609600" y="971550"/>
            <a:ext cx="75565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spcBef>
                <a:spcPts val="2000"/>
              </a:spcBef>
              <a:spcAft>
                <a:spcPct val="0"/>
              </a:spcAft>
              <a:buClr>
                <a:schemeClr val="accent1"/>
              </a:buClr>
              <a:buSzPct val="75000"/>
              <a:buFont typeface="Wingdings" pitchFamily="2" charset="2"/>
              <a:buChar char="n"/>
              <a:defRPr sz="2000" kern="1200">
                <a:solidFill>
                  <a:srgbClr val="595959"/>
                </a:solidFill>
                <a:latin typeface="+mn-lt"/>
                <a:ea typeface="+mn-ea"/>
                <a:cs typeface="+mn-cs"/>
              </a:defRPr>
            </a:lvl1pPr>
            <a:lvl2pPr marL="457200" indent="-228600" algn="l" rtl="0" eaLnBrk="0" fontAlgn="base" hangingPunct="0">
              <a:spcBef>
                <a:spcPts val="600"/>
              </a:spcBef>
              <a:spcAft>
                <a:spcPct val="0"/>
              </a:spcAft>
              <a:buClr>
                <a:srgbClr val="B870B8"/>
              </a:buClr>
              <a:buSzPct val="75000"/>
              <a:buFont typeface="Wingdings" pitchFamily="2" charset="2"/>
              <a:buChar char="n"/>
              <a:defRPr kern="1200">
                <a:solidFill>
                  <a:srgbClr val="595959"/>
                </a:solidFill>
                <a:latin typeface="+mn-lt"/>
                <a:ea typeface="+mn-ea"/>
                <a:cs typeface="+mn-cs"/>
              </a:defRPr>
            </a:lvl2pPr>
            <a:lvl3pPr marL="685800" indent="-228600" algn="l" rtl="0" eaLnBrk="0" fontAlgn="base" hangingPunct="0">
              <a:spcBef>
                <a:spcPts val="600"/>
              </a:spcBef>
              <a:spcAft>
                <a:spcPct val="0"/>
              </a:spcAft>
              <a:buClr>
                <a:schemeClr val="accent1"/>
              </a:buClr>
              <a:buSzPct val="75000"/>
              <a:buFont typeface="Wingdings" pitchFamily="2" charset="2"/>
              <a:buChar char="n"/>
              <a:defRPr kern="1200">
                <a:solidFill>
                  <a:srgbClr val="595959"/>
                </a:solidFill>
                <a:latin typeface="+mn-lt"/>
                <a:ea typeface="+mn-ea"/>
                <a:cs typeface="+mn-cs"/>
              </a:defRPr>
            </a:lvl3pPr>
            <a:lvl4pPr marL="914400" indent="-228600" algn="l" rtl="0" eaLnBrk="0" fontAlgn="base" hangingPunct="0">
              <a:spcBef>
                <a:spcPts val="600"/>
              </a:spcBef>
              <a:spcAft>
                <a:spcPct val="0"/>
              </a:spcAft>
              <a:buClr>
                <a:srgbClr val="B870B8"/>
              </a:buClr>
              <a:buSzPct val="75000"/>
              <a:buFont typeface="Wingdings" pitchFamily="2" charset="2"/>
              <a:buChar char="n"/>
              <a:defRPr kern="1200">
                <a:solidFill>
                  <a:srgbClr val="595959"/>
                </a:solidFill>
                <a:latin typeface="+mn-lt"/>
                <a:ea typeface="+mn-ea"/>
                <a:cs typeface="+mn-cs"/>
              </a:defRPr>
            </a:lvl4pPr>
            <a:lvl5pPr marL="1143000" indent="-228600" algn="l" rtl="0" eaLnBrk="0" fontAlgn="base" hangingPunct="0">
              <a:spcBef>
                <a:spcPts val="600"/>
              </a:spcBef>
              <a:spcAft>
                <a:spcPct val="0"/>
              </a:spcAft>
              <a:buClr>
                <a:schemeClr val="accent1"/>
              </a:buClr>
              <a:buSzPct val="75000"/>
              <a:buFont typeface="Wingdings" pitchFamily="2" charset="2"/>
              <a:buChar char="n"/>
              <a:defRPr kern="1200">
                <a:solidFill>
                  <a:srgbClr val="59595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14400" rtl="0" eaLnBrk="1" fontAlgn="base" latinLnBrk="0" hangingPunct="1">
              <a:lnSpc>
                <a:spcPct val="100000"/>
              </a:lnSpc>
              <a:spcBef>
                <a:spcPts val="2000"/>
              </a:spcBef>
              <a:spcAft>
                <a:spcPct val="0"/>
              </a:spcAft>
              <a:buClr>
                <a:srgbClr val="663366"/>
              </a:buClr>
              <a:buSzPct val="75000"/>
              <a:buFont typeface="Wingdings" pitchFamily="2" charset="2"/>
              <a:buChar char="n"/>
              <a:tabLst/>
              <a:defRPr/>
            </a:pPr>
            <a:r>
              <a:rPr kumimoji="0" lang="en-GB" altLang="en-US" sz="2000" b="0" i="0" u="none" strike="noStrike" kern="1200" cap="none" spc="0" normalizeH="0" baseline="0" noProof="0" dirty="0">
                <a:ln>
                  <a:noFill/>
                </a:ln>
                <a:solidFill>
                  <a:schemeClr val="tx1"/>
                </a:solidFill>
                <a:effectLst/>
                <a:uLnTx/>
                <a:uFillTx/>
                <a:latin typeface="Rockwell"/>
                <a:ea typeface="+mn-ea"/>
                <a:cs typeface="+mn-cs"/>
              </a:rPr>
              <a:t>Increase hardware speed of processor</a:t>
            </a:r>
          </a:p>
          <a:p>
            <a:pPr marL="457200" marR="0" lvl="1" indent="-228600" algn="l" defTabSz="914400" rtl="0" eaLnBrk="1" fontAlgn="base" latinLnBrk="0" hangingPunct="1">
              <a:lnSpc>
                <a:spcPct val="100000"/>
              </a:lnSpc>
              <a:spcBef>
                <a:spcPts val="600"/>
              </a:spcBef>
              <a:spcAft>
                <a:spcPct val="0"/>
              </a:spcAft>
              <a:buClr>
                <a:srgbClr val="B870B8"/>
              </a:buClr>
              <a:buSzPct val="75000"/>
              <a:buFont typeface="Wingdings" pitchFamily="2" charset="2"/>
              <a:buChar char="n"/>
              <a:tabLst/>
              <a:defRPr/>
            </a:pPr>
            <a:r>
              <a:rPr kumimoji="0" lang="en-GB" altLang="en-US" sz="1800" b="0" i="0" u="none" strike="noStrike" kern="1200" cap="none" spc="0" normalizeH="0" baseline="0" noProof="0" dirty="0">
                <a:ln>
                  <a:noFill/>
                </a:ln>
                <a:solidFill>
                  <a:schemeClr val="tx1"/>
                </a:solidFill>
                <a:effectLst/>
                <a:uLnTx/>
                <a:uFillTx/>
                <a:latin typeface="Rockwell"/>
                <a:ea typeface="+mn-ea"/>
                <a:cs typeface="+mn-cs"/>
              </a:rPr>
              <a:t>Fundamentally due to shrinking logic gate size</a:t>
            </a:r>
          </a:p>
          <a:p>
            <a:pPr marL="685800" marR="0" lvl="2" indent="-228600" algn="l" defTabSz="914400" rtl="0" eaLnBrk="1" fontAlgn="base" latinLnBrk="0" hangingPunct="1">
              <a:lnSpc>
                <a:spcPct val="100000"/>
              </a:lnSpc>
              <a:spcBef>
                <a:spcPts val="600"/>
              </a:spcBef>
              <a:spcAft>
                <a:spcPct val="0"/>
              </a:spcAft>
              <a:buClr>
                <a:srgbClr val="663366"/>
              </a:buClr>
              <a:buSzPct val="75000"/>
              <a:buFont typeface="Wingdings" pitchFamily="2" charset="2"/>
              <a:buChar char="n"/>
              <a:tabLst/>
              <a:defRPr/>
            </a:pPr>
            <a:r>
              <a:rPr kumimoji="0" lang="en-GB" altLang="en-US" sz="1800" b="0" i="0" u="none" strike="noStrike" kern="1200" cap="none" spc="0" normalizeH="0" baseline="0" noProof="0" dirty="0">
                <a:ln>
                  <a:noFill/>
                </a:ln>
                <a:solidFill>
                  <a:schemeClr val="tx1"/>
                </a:solidFill>
                <a:effectLst/>
                <a:uLnTx/>
                <a:uFillTx/>
                <a:latin typeface="Rockwell"/>
                <a:ea typeface="+mn-ea"/>
                <a:cs typeface="+mn-cs"/>
              </a:rPr>
              <a:t>More gates, packed more tightly, increasing clock rate</a:t>
            </a:r>
          </a:p>
          <a:p>
            <a:pPr marL="685800" marR="0" lvl="2" indent="-228600" algn="l" defTabSz="914400" rtl="0" eaLnBrk="1" fontAlgn="base" latinLnBrk="0" hangingPunct="1">
              <a:lnSpc>
                <a:spcPct val="100000"/>
              </a:lnSpc>
              <a:spcBef>
                <a:spcPts val="600"/>
              </a:spcBef>
              <a:spcAft>
                <a:spcPct val="0"/>
              </a:spcAft>
              <a:buClr>
                <a:srgbClr val="663366"/>
              </a:buClr>
              <a:buSzPct val="75000"/>
              <a:buFont typeface="Wingdings" pitchFamily="2" charset="2"/>
              <a:buChar char="n"/>
              <a:tabLst/>
              <a:defRPr/>
            </a:pPr>
            <a:r>
              <a:rPr kumimoji="0" lang="en-GB" altLang="en-US" sz="1800" b="0" i="0" u="none" strike="noStrike" kern="1200" cap="none" spc="0" normalizeH="0" baseline="0" noProof="0" dirty="0">
                <a:ln>
                  <a:noFill/>
                </a:ln>
                <a:solidFill>
                  <a:schemeClr val="tx1"/>
                </a:solidFill>
                <a:effectLst/>
                <a:uLnTx/>
                <a:uFillTx/>
                <a:latin typeface="Rockwell"/>
                <a:ea typeface="+mn-ea"/>
                <a:cs typeface="+mn-cs"/>
              </a:rPr>
              <a:t>Propagation time for signals reduced</a:t>
            </a:r>
          </a:p>
          <a:p>
            <a:pPr marL="228600" marR="0" lvl="0" indent="-228600" algn="l" defTabSz="914400" rtl="0" eaLnBrk="1" fontAlgn="base" latinLnBrk="0" hangingPunct="1">
              <a:lnSpc>
                <a:spcPct val="100000"/>
              </a:lnSpc>
              <a:spcBef>
                <a:spcPts val="2000"/>
              </a:spcBef>
              <a:spcAft>
                <a:spcPct val="0"/>
              </a:spcAft>
              <a:buClr>
                <a:srgbClr val="663366"/>
              </a:buClr>
              <a:buSzPct val="75000"/>
              <a:buFont typeface="Wingdings" pitchFamily="2" charset="2"/>
              <a:buChar char="n"/>
              <a:tabLst/>
              <a:defRPr/>
            </a:pPr>
            <a:r>
              <a:rPr kumimoji="0" lang="en-GB" altLang="en-US" sz="2000" b="0" i="0" u="none" strike="noStrike" kern="1200" cap="none" spc="0" normalizeH="0" baseline="0" noProof="0" dirty="0">
                <a:ln>
                  <a:noFill/>
                </a:ln>
                <a:solidFill>
                  <a:schemeClr val="tx1"/>
                </a:solidFill>
                <a:effectLst/>
                <a:uLnTx/>
                <a:uFillTx/>
                <a:latin typeface="Rockwell"/>
                <a:ea typeface="+mn-ea"/>
                <a:cs typeface="+mn-cs"/>
              </a:rPr>
              <a:t>Increase size and speed of caches</a:t>
            </a:r>
          </a:p>
          <a:p>
            <a:pPr marL="457200" marR="0" lvl="1" indent="-228600" algn="l" defTabSz="914400" rtl="0" eaLnBrk="1" fontAlgn="base" latinLnBrk="0" hangingPunct="1">
              <a:lnSpc>
                <a:spcPct val="100000"/>
              </a:lnSpc>
              <a:spcBef>
                <a:spcPts val="600"/>
              </a:spcBef>
              <a:spcAft>
                <a:spcPct val="0"/>
              </a:spcAft>
              <a:buClr>
                <a:srgbClr val="B870B8"/>
              </a:buClr>
              <a:buSzPct val="75000"/>
              <a:buFont typeface="Wingdings" pitchFamily="2" charset="2"/>
              <a:buChar char="n"/>
              <a:tabLst/>
              <a:defRPr/>
            </a:pPr>
            <a:r>
              <a:rPr kumimoji="0" lang="en-GB" altLang="en-US" sz="1800" b="0" i="0" u="none" strike="noStrike" kern="1200" cap="none" spc="0" normalizeH="0" baseline="0" noProof="0" dirty="0">
                <a:ln>
                  <a:noFill/>
                </a:ln>
                <a:solidFill>
                  <a:schemeClr val="tx1"/>
                </a:solidFill>
                <a:effectLst/>
                <a:uLnTx/>
                <a:uFillTx/>
                <a:latin typeface="Rockwell"/>
                <a:ea typeface="+mn-ea"/>
                <a:cs typeface="+mn-cs"/>
              </a:rPr>
              <a:t>Dedicating part of processor chip </a:t>
            </a:r>
          </a:p>
          <a:p>
            <a:pPr marL="685800" marR="0" lvl="2" indent="-228600" algn="l" defTabSz="914400" rtl="0" eaLnBrk="1" fontAlgn="base" latinLnBrk="0" hangingPunct="1">
              <a:lnSpc>
                <a:spcPct val="100000"/>
              </a:lnSpc>
              <a:spcBef>
                <a:spcPts val="600"/>
              </a:spcBef>
              <a:spcAft>
                <a:spcPct val="0"/>
              </a:spcAft>
              <a:buClr>
                <a:srgbClr val="663366"/>
              </a:buClr>
              <a:buSzPct val="75000"/>
              <a:buFont typeface="Wingdings" pitchFamily="2" charset="2"/>
              <a:buChar char="n"/>
              <a:tabLst/>
              <a:defRPr/>
            </a:pPr>
            <a:r>
              <a:rPr kumimoji="0" lang="en-GB" altLang="en-US" sz="1800" b="0" i="0" u="none" strike="noStrike" kern="1200" cap="none" spc="0" normalizeH="0" baseline="0" noProof="0" dirty="0">
                <a:ln>
                  <a:noFill/>
                </a:ln>
                <a:solidFill>
                  <a:schemeClr val="tx1"/>
                </a:solidFill>
                <a:effectLst/>
                <a:uLnTx/>
                <a:uFillTx/>
                <a:latin typeface="Rockwell"/>
                <a:ea typeface="+mn-ea"/>
                <a:cs typeface="+mn-cs"/>
              </a:rPr>
              <a:t>Cache access times drop significantly</a:t>
            </a:r>
          </a:p>
          <a:p>
            <a:pPr marL="228600" marR="0" lvl="0" indent="-228600" algn="l" defTabSz="914400" rtl="0" eaLnBrk="1" fontAlgn="base" latinLnBrk="0" hangingPunct="1">
              <a:lnSpc>
                <a:spcPct val="100000"/>
              </a:lnSpc>
              <a:spcBef>
                <a:spcPts val="2000"/>
              </a:spcBef>
              <a:spcAft>
                <a:spcPct val="0"/>
              </a:spcAft>
              <a:buClr>
                <a:srgbClr val="663366"/>
              </a:buClr>
              <a:buSzPct val="75000"/>
              <a:buFont typeface="Wingdings" pitchFamily="2" charset="2"/>
              <a:buChar char="n"/>
              <a:tabLst/>
              <a:defRPr/>
            </a:pPr>
            <a:r>
              <a:rPr kumimoji="0" lang="en-GB" altLang="en-US" sz="2000" b="0" i="0" u="none" strike="noStrike" kern="1200" cap="none" spc="0" normalizeH="0" baseline="0" noProof="0" dirty="0">
                <a:ln>
                  <a:noFill/>
                </a:ln>
                <a:solidFill>
                  <a:schemeClr val="tx1"/>
                </a:solidFill>
                <a:effectLst/>
                <a:uLnTx/>
                <a:uFillTx/>
                <a:latin typeface="Rockwell"/>
                <a:ea typeface="+mn-ea"/>
                <a:cs typeface="+mn-cs"/>
              </a:rPr>
              <a:t>Change processor organization and architecture</a:t>
            </a:r>
          </a:p>
          <a:p>
            <a:pPr marL="457200" marR="0" lvl="1" indent="-228600" algn="l" defTabSz="914400" rtl="0" eaLnBrk="1" fontAlgn="base" latinLnBrk="0" hangingPunct="1">
              <a:lnSpc>
                <a:spcPct val="100000"/>
              </a:lnSpc>
              <a:spcBef>
                <a:spcPts val="600"/>
              </a:spcBef>
              <a:spcAft>
                <a:spcPct val="0"/>
              </a:spcAft>
              <a:buClr>
                <a:srgbClr val="B870B8"/>
              </a:buClr>
              <a:buSzPct val="75000"/>
              <a:buFont typeface="Wingdings" pitchFamily="2" charset="2"/>
              <a:buChar char="n"/>
              <a:tabLst/>
              <a:defRPr/>
            </a:pPr>
            <a:r>
              <a:rPr kumimoji="0" lang="en-GB" altLang="en-US" sz="1800" b="0" i="0" u="none" strike="noStrike" kern="1200" cap="none" spc="0" normalizeH="0" baseline="0" noProof="0" dirty="0">
                <a:ln>
                  <a:noFill/>
                </a:ln>
                <a:solidFill>
                  <a:schemeClr val="tx1"/>
                </a:solidFill>
                <a:effectLst/>
                <a:uLnTx/>
                <a:uFillTx/>
                <a:latin typeface="Rockwell"/>
                <a:ea typeface="+mn-ea"/>
                <a:cs typeface="+mn-cs"/>
              </a:rPr>
              <a:t>Increase effective speed of instruction execution</a:t>
            </a:r>
          </a:p>
          <a:p>
            <a:pPr marL="457200" marR="0" lvl="1" indent="-228600" algn="l" defTabSz="914400" rtl="0" eaLnBrk="1" fontAlgn="base" latinLnBrk="0" hangingPunct="1">
              <a:lnSpc>
                <a:spcPct val="100000"/>
              </a:lnSpc>
              <a:spcBef>
                <a:spcPts val="600"/>
              </a:spcBef>
              <a:spcAft>
                <a:spcPct val="0"/>
              </a:spcAft>
              <a:buClr>
                <a:srgbClr val="B870B8"/>
              </a:buClr>
              <a:buSzPct val="75000"/>
              <a:buFont typeface="Wingdings" pitchFamily="2" charset="2"/>
              <a:buChar char="n"/>
              <a:tabLst/>
              <a:defRPr/>
            </a:pPr>
            <a:r>
              <a:rPr kumimoji="0" lang="en-GB" altLang="en-US" sz="1800" b="0" i="0" u="none" strike="noStrike" kern="1200" cap="none" spc="0" normalizeH="0" baseline="0" noProof="0" dirty="0">
                <a:ln>
                  <a:noFill/>
                </a:ln>
                <a:solidFill>
                  <a:schemeClr val="tx1"/>
                </a:solidFill>
                <a:effectLst/>
                <a:uLnTx/>
                <a:uFillTx/>
                <a:latin typeface="Rockwell"/>
                <a:ea typeface="+mn-ea"/>
                <a:cs typeface="+mn-cs"/>
              </a:rPr>
              <a:t>Parallelism</a:t>
            </a:r>
          </a:p>
          <a:p>
            <a:pPr marL="228600" marR="0" lvl="0" indent="-228600" algn="l" defTabSz="914400" rtl="0" eaLnBrk="1" fontAlgn="base" latinLnBrk="0" hangingPunct="1">
              <a:lnSpc>
                <a:spcPct val="100000"/>
              </a:lnSpc>
              <a:spcBef>
                <a:spcPts val="2000"/>
              </a:spcBef>
              <a:spcAft>
                <a:spcPct val="0"/>
              </a:spcAft>
              <a:buClr>
                <a:srgbClr val="663366"/>
              </a:buClr>
              <a:buSzPct val="75000"/>
              <a:buFontTx/>
              <a:buNone/>
              <a:tabLst/>
              <a:defRPr/>
            </a:pPr>
            <a:endParaRPr kumimoji="0" lang="en-GB" altLang="en-US" sz="2000" b="0" i="0" u="none" strike="noStrike" kern="1200" cap="none" spc="0" normalizeH="0" baseline="0" noProof="0" dirty="0">
              <a:ln>
                <a:noFill/>
              </a:ln>
              <a:solidFill>
                <a:srgbClr val="595959"/>
              </a:solidFill>
              <a:effectLst/>
              <a:uLnTx/>
              <a:uFillTx/>
              <a:latin typeface="Rockwell"/>
              <a:ea typeface="+mn-ea"/>
              <a:cs typeface="+mn-cs"/>
            </a:endParaRPr>
          </a:p>
        </p:txBody>
      </p:sp>
    </p:spTree>
    <p:extLst>
      <p:ext uri="{BB962C8B-B14F-4D97-AF65-F5344CB8AC3E}">
        <p14:creationId xmlns:p14="http://schemas.microsoft.com/office/powerpoint/2010/main" val="19733153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Problems with Clock Speed and Login Density</a:t>
            </a:r>
          </a:p>
        </p:txBody>
      </p:sp>
      <p:sp>
        <p:nvSpPr>
          <p:cNvPr id="4" name="Rectangle 5"/>
          <p:cNvSpPr txBox="1">
            <a:spLocks noChangeArrowheads="1"/>
          </p:cNvSpPr>
          <p:nvPr/>
        </p:nvSpPr>
        <p:spPr bwMode="auto">
          <a:xfrm>
            <a:off x="592137" y="1352550"/>
            <a:ext cx="7959726" cy="369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fontScale="85000" lnSpcReduction="20000"/>
          </a:bodyPr>
          <a:lstStyle>
            <a:lvl1pPr marL="228600" indent="-228600" algn="l" rtl="0" eaLnBrk="0" fontAlgn="base" hangingPunct="0">
              <a:spcBef>
                <a:spcPts val="2000"/>
              </a:spcBef>
              <a:spcAft>
                <a:spcPct val="0"/>
              </a:spcAft>
              <a:buClr>
                <a:schemeClr val="accent1"/>
              </a:buClr>
              <a:buSzPct val="75000"/>
              <a:buFont typeface="Wingdings" pitchFamily="2" charset="2"/>
              <a:buChar char="n"/>
              <a:defRPr sz="2000" kern="1200">
                <a:solidFill>
                  <a:srgbClr val="595959"/>
                </a:solidFill>
                <a:latin typeface="+mn-lt"/>
                <a:ea typeface="+mn-ea"/>
                <a:cs typeface="+mn-cs"/>
              </a:defRPr>
            </a:lvl1pPr>
            <a:lvl2pPr marL="457200" indent="-228600" algn="l" rtl="0" eaLnBrk="0" fontAlgn="base" hangingPunct="0">
              <a:spcBef>
                <a:spcPts val="600"/>
              </a:spcBef>
              <a:spcAft>
                <a:spcPct val="0"/>
              </a:spcAft>
              <a:buClr>
                <a:srgbClr val="B870B8"/>
              </a:buClr>
              <a:buSzPct val="75000"/>
              <a:buFont typeface="Wingdings" pitchFamily="2" charset="2"/>
              <a:buChar char="n"/>
              <a:defRPr kern="1200">
                <a:solidFill>
                  <a:srgbClr val="595959"/>
                </a:solidFill>
                <a:latin typeface="+mn-lt"/>
                <a:ea typeface="+mn-ea"/>
                <a:cs typeface="+mn-cs"/>
              </a:defRPr>
            </a:lvl2pPr>
            <a:lvl3pPr marL="685800" indent="-228600" algn="l" rtl="0" eaLnBrk="0" fontAlgn="base" hangingPunct="0">
              <a:spcBef>
                <a:spcPts val="600"/>
              </a:spcBef>
              <a:spcAft>
                <a:spcPct val="0"/>
              </a:spcAft>
              <a:buClr>
                <a:schemeClr val="accent1"/>
              </a:buClr>
              <a:buSzPct val="75000"/>
              <a:buFont typeface="Wingdings" pitchFamily="2" charset="2"/>
              <a:buChar char="n"/>
              <a:defRPr kern="1200">
                <a:solidFill>
                  <a:srgbClr val="595959"/>
                </a:solidFill>
                <a:latin typeface="+mn-lt"/>
                <a:ea typeface="+mn-ea"/>
                <a:cs typeface="+mn-cs"/>
              </a:defRPr>
            </a:lvl3pPr>
            <a:lvl4pPr marL="914400" indent="-228600" algn="l" rtl="0" eaLnBrk="0" fontAlgn="base" hangingPunct="0">
              <a:spcBef>
                <a:spcPts val="600"/>
              </a:spcBef>
              <a:spcAft>
                <a:spcPct val="0"/>
              </a:spcAft>
              <a:buClr>
                <a:srgbClr val="B870B8"/>
              </a:buClr>
              <a:buSzPct val="75000"/>
              <a:buFont typeface="Wingdings" pitchFamily="2" charset="2"/>
              <a:buChar char="n"/>
              <a:defRPr kern="1200">
                <a:solidFill>
                  <a:srgbClr val="595959"/>
                </a:solidFill>
                <a:latin typeface="+mn-lt"/>
                <a:ea typeface="+mn-ea"/>
                <a:cs typeface="+mn-cs"/>
              </a:defRPr>
            </a:lvl4pPr>
            <a:lvl5pPr marL="1143000" indent="-228600" algn="l" rtl="0" eaLnBrk="0" fontAlgn="base" hangingPunct="0">
              <a:spcBef>
                <a:spcPts val="600"/>
              </a:spcBef>
              <a:spcAft>
                <a:spcPct val="0"/>
              </a:spcAft>
              <a:buClr>
                <a:schemeClr val="accent1"/>
              </a:buClr>
              <a:buSzPct val="75000"/>
              <a:buFont typeface="Wingdings" pitchFamily="2" charset="2"/>
              <a:buChar char="n"/>
              <a:defRPr kern="1200">
                <a:solidFill>
                  <a:srgbClr val="59595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2000"/>
              </a:spcBef>
              <a:spcAft>
                <a:spcPts val="0"/>
              </a:spcAft>
              <a:buClr>
                <a:srgbClr val="663366"/>
              </a:buClr>
              <a:buSzPct val="75000"/>
              <a:buFont typeface="Wingdings" pitchFamily="2" charset="2"/>
              <a:buChar char="n"/>
              <a:tabLst/>
              <a:defRPr/>
            </a:pPr>
            <a:r>
              <a:rPr kumimoji="0" lang="en-GB" sz="2400" b="0" i="0" u="none" strike="noStrike" kern="1200" cap="none" spc="0" normalizeH="0" baseline="0" noProof="0" dirty="0">
                <a:ln>
                  <a:noFill/>
                </a:ln>
                <a:solidFill>
                  <a:schemeClr val="tx1"/>
                </a:solidFill>
                <a:effectLst/>
                <a:uLnTx/>
                <a:uFillTx/>
                <a:latin typeface="Rockwell"/>
                <a:ea typeface="+mn-ea"/>
                <a:cs typeface="+mn-cs"/>
              </a:rPr>
              <a:t>Power</a:t>
            </a:r>
          </a:p>
          <a:p>
            <a:pPr marL="457200" marR="0" lvl="1" indent="-228600" algn="l" defTabSz="914400" rtl="0" eaLnBrk="1" fontAlgn="auto" latinLnBrk="0" hangingPunct="1">
              <a:lnSpc>
                <a:spcPct val="100000"/>
              </a:lnSpc>
              <a:spcBef>
                <a:spcPts val="600"/>
              </a:spcBef>
              <a:spcAft>
                <a:spcPts val="0"/>
              </a:spcAft>
              <a:buClr>
                <a:srgbClr val="663366">
                  <a:lumMod val="60000"/>
                  <a:lumOff val="40000"/>
                </a:srgbClr>
              </a:buClr>
              <a:buSzPct val="75000"/>
              <a:buFont typeface="Wingdings" pitchFamily="2" charset="2"/>
              <a:buChar char="n"/>
              <a:tabLst/>
              <a:defRPr/>
            </a:pPr>
            <a:r>
              <a:rPr kumimoji="0" lang="en-GB" sz="2000" b="0" i="0" u="none" strike="noStrike" kern="1200" cap="none" spc="0" normalizeH="0" baseline="0" noProof="0" dirty="0">
                <a:ln>
                  <a:noFill/>
                </a:ln>
                <a:solidFill>
                  <a:schemeClr val="tx1"/>
                </a:solidFill>
                <a:effectLst/>
                <a:uLnTx/>
                <a:uFillTx/>
                <a:latin typeface="Rockwell"/>
                <a:ea typeface="+mn-ea"/>
                <a:cs typeface="+mn-cs"/>
              </a:rPr>
              <a:t>Power density increases with density of logic and clock speed</a:t>
            </a:r>
          </a:p>
          <a:p>
            <a:pPr marL="457200" marR="0" lvl="1" indent="-228600" algn="l" defTabSz="914400" rtl="0" eaLnBrk="1" fontAlgn="auto" latinLnBrk="0" hangingPunct="1">
              <a:lnSpc>
                <a:spcPct val="100000"/>
              </a:lnSpc>
              <a:spcBef>
                <a:spcPts val="600"/>
              </a:spcBef>
              <a:spcAft>
                <a:spcPts val="0"/>
              </a:spcAft>
              <a:buClr>
                <a:srgbClr val="663366">
                  <a:lumMod val="60000"/>
                  <a:lumOff val="40000"/>
                </a:srgbClr>
              </a:buClr>
              <a:buSzPct val="75000"/>
              <a:buFont typeface="Wingdings" pitchFamily="2" charset="2"/>
              <a:buChar char="n"/>
              <a:tabLst/>
              <a:defRPr/>
            </a:pPr>
            <a:r>
              <a:rPr kumimoji="0" lang="en-GB" sz="2000" b="0" i="0" u="none" strike="noStrike" kern="1200" cap="none" spc="0" normalizeH="0" baseline="0" noProof="0" dirty="0">
                <a:ln>
                  <a:noFill/>
                </a:ln>
                <a:solidFill>
                  <a:schemeClr val="tx1"/>
                </a:solidFill>
                <a:effectLst/>
                <a:uLnTx/>
                <a:uFillTx/>
                <a:latin typeface="Rockwell"/>
                <a:ea typeface="+mn-ea"/>
                <a:cs typeface="+mn-cs"/>
              </a:rPr>
              <a:t>Dissipating heat</a:t>
            </a:r>
          </a:p>
          <a:p>
            <a:pPr marL="228600" marR="0" lvl="0" indent="-228600" algn="l" defTabSz="914400" rtl="0" eaLnBrk="1" fontAlgn="auto" latinLnBrk="0" hangingPunct="1">
              <a:lnSpc>
                <a:spcPct val="100000"/>
              </a:lnSpc>
              <a:spcBef>
                <a:spcPts val="2000"/>
              </a:spcBef>
              <a:spcAft>
                <a:spcPts val="0"/>
              </a:spcAft>
              <a:buClr>
                <a:srgbClr val="663366"/>
              </a:buClr>
              <a:buSzPct val="75000"/>
              <a:buFont typeface="Wingdings" pitchFamily="2" charset="2"/>
              <a:buChar char="n"/>
              <a:tabLst/>
              <a:defRPr/>
            </a:pPr>
            <a:r>
              <a:rPr kumimoji="0" lang="en-GB" sz="2400" b="0" i="0" u="none" strike="noStrike" kern="1200" cap="none" spc="0" normalizeH="0" baseline="0" noProof="0" dirty="0">
                <a:ln>
                  <a:noFill/>
                </a:ln>
                <a:solidFill>
                  <a:schemeClr val="tx1"/>
                </a:solidFill>
                <a:effectLst/>
                <a:uLnTx/>
                <a:uFillTx/>
                <a:latin typeface="Rockwell"/>
                <a:ea typeface="+mn-ea"/>
                <a:cs typeface="+mn-cs"/>
              </a:rPr>
              <a:t>RC delay</a:t>
            </a:r>
          </a:p>
          <a:p>
            <a:pPr marL="457200" marR="0" lvl="1" indent="-228600" algn="l" defTabSz="914400" rtl="0" eaLnBrk="1" fontAlgn="auto" latinLnBrk="0" hangingPunct="1">
              <a:lnSpc>
                <a:spcPct val="100000"/>
              </a:lnSpc>
              <a:spcBef>
                <a:spcPts val="600"/>
              </a:spcBef>
              <a:spcAft>
                <a:spcPts val="0"/>
              </a:spcAft>
              <a:buClr>
                <a:srgbClr val="663366">
                  <a:lumMod val="60000"/>
                  <a:lumOff val="40000"/>
                </a:srgbClr>
              </a:buClr>
              <a:buSzPct val="75000"/>
              <a:buFont typeface="Wingdings" pitchFamily="2" charset="2"/>
              <a:buChar char="n"/>
              <a:tabLst/>
              <a:defRPr/>
            </a:pPr>
            <a:r>
              <a:rPr kumimoji="0" lang="en-GB" sz="2000" b="0" i="0" u="none" strike="noStrike" kern="1200" cap="none" spc="0" normalizeH="0" baseline="0" noProof="0" dirty="0">
                <a:ln>
                  <a:noFill/>
                </a:ln>
                <a:solidFill>
                  <a:schemeClr val="tx1"/>
                </a:solidFill>
                <a:effectLst/>
                <a:uLnTx/>
                <a:uFillTx/>
                <a:latin typeface="Rockwell"/>
                <a:ea typeface="+mn-ea"/>
                <a:cs typeface="+mn-cs"/>
              </a:rPr>
              <a:t>Speed at which electrons flow limited by resistance and capacitance of metal wires connecting them</a:t>
            </a:r>
          </a:p>
          <a:p>
            <a:pPr marL="457200" marR="0" lvl="1" indent="-228600" algn="l" defTabSz="914400" rtl="0" eaLnBrk="1" fontAlgn="auto" latinLnBrk="0" hangingPunct="1">
              <a:lnSpc>
                <a:spcPct val="100000"/>
              </a:lnSpc>
              <a:spcBef>
                <a:spcPts val="600"/>
              </a:spcBef>
              <a:spcAft>
                <a:spcPts val="0"/>
              </a:spcAft>
              <a:buClr>
                <a:srgbClr val="663366">
                  <a:lumMod val="60000"/>
                  <a:lumOff val="40000"/>
                </a:srgbClr>
              </a:buClr>
              <a:buSzPct val="75000"/>
              <a:buFont typeface="Wingdings" pitchFamily="2" charset="2"/>
              <a:buChar char="n"/>
              <a:tabLst/>
              <a:defRPr/>
            </a:pPr>
            <a:r>
              <a:rPr kumimoji="0" lang="en-GB" sz="2000" b="0" i="0" u="none" strike="noStrike" kern="1200" cap="none" spc="0" normalizeH="0" baseline="0" noProof="0" dirty="0">
                <a:ln>
                  <a:noFill/>
                </a:ln>
                <a:solidFill>
                  <a:schemeClr val="tx1"/>
                </a:solidFill>
                <a:effectLst/>
                <a:uLnTx/>
                <a:uFillTx/>
                <a:latin typeface="Rockwell"/>
                <a:ea typeface="+mn-ea"/>
                <a:cs typeface="+mn-cs"/>
              </a:rPr>
              <a:t>Delay increases as RC product increases</a:t>
            </a:r>
          </a:p>
          <a:p>
            <a:pPr marL="457200" marR="0" lvl="1" indent="-228600" algn="l" defTabSz="914400" rtl="0" eaLnBrk="1" fontAlgn="auto" latinLnBrk="0" hangingPunct="1">
              <a:lnSpc>
                <a:spcPct val="100000"/>
              </a:lnSpc>
              <a:spcBef>
                <a:spcPts val="600"/>
              </a:spcBef>
              <a:spcAft>
                <a:spcPts val="0"/>
              </a:spcAft>
              <a:buClr>
                <a:srgbClr val="663366">
                  <a:lumMod val="60000"/>
                  <a:lumOff val="40000"/>
                </a:srgbClr>
              </a:buClr>
              <a:buSzPct val="75000"/>
              <a:buFont typeface="Wingdings" pitchFamily="2" charset="2"/>
              <a:buChar char="n"/>
              <a:tabLst/>
              <a:defRPr/>
            </a:pPr>
            <a:r>
              <a:rPr kumimoji="0" lang="en-GB" sz="2000" b="0" i="0" u="none" strike="noStrike" kern="1200" cap="none" spc="0" normalizeH="0" baseline="0" noProof="0" dirty="0">
                <a:ln>
                  <a:noFill/>
                </a:ln>
                <a:solidFill>
                  <a:schemeClr val="tx1"/>
                </a:solidFill>
                <a:effectLst/>
                <a:uLnTx/>
                <a:uFillTx/>
                <a:latin typeface="Rockwell"/>
                <a:ea typeface="+mn-ea"/>
                <a:cs typeface="+mn-cs"/>
              </a:rPr>
              <a:t>Wire interconnects thinner, increasing resistance</a:t>
            </a:r>
          </a:p>
          <a:p>
            <a:pPr marL="457200" marR="0" lvl="1" indent="-228600" algn="l" defTabSz="914400" rtl="0" eaLnBrk="1" fontAlgn="auto" latinLnBrk="0" hangingPunct="1">
              <a:lnSpc>
                <a:spcPct val="100000"/>
              </a:lnSpc>
              <a:spcBef>
                <a:spcPts val="600"/>
              </a:spcBef>
              <a:spcAft>
                <a:spcPts val="0"/>
              </a:spcAft>
              <a:buClr>
                <a:srgbClr val="663366">
                  <a:lumMod val="60000"/>
                  <a:lumOff val="40000"/>
                </a:srgbClr>
              </a:buClr>
              <a:buSzPct val="75000"/>
              <a:buFont typeface="Wingdings" pitchFamily="2" charset="2"/>
              <a:buChar char="n"/>
              <a:tabLst/>
              <a:defRPr/>
            </a:pPr>
            <a:r>
              <a:rPr kumimoji="0" lang="en-GB" sz="2000" b="0" i="0" u="none" strike="noStrike" kern="1200" cap="none" spc="0" normalizeH="0" baseline="0" noProof="0" dirty="0">
                <a:ln>
                  <a:noFill/>
                </a:ln>
                <a:solidFill>
                  <a:schemeClr val="tx1"/>
                </a:solidFill>
                <a:effectLst/>
                <a:uLnTx/>
                <a:uFillTx/>
                <a:latin typeface="Rockwell"/>
                <a:ea typeface="+mn-ea"/>
                <a:cs typeface="+mn-cs"/>
              </a:rPr>
              <a:t>Wires closer together, increasing capacitance</a:t>
            </a:r>
          </a:p>
          <a:p>
            <a:pPr marL="228600" marR="0" lvl="0" indent="-228600" algn="l" defTabSz="914400" rtl="0" eaLnBrk="1" fontAlgn="auto" latinLnBrk="0" hangingPunct="1">
              <a:lnSpc>
                <a:spcPct val="100000"/>
              </a:lnSpc>
              <a:spcBef>
                <a:spcPts val="2000"/>
              </a:spcBef>
              <a:spcAft>
                <a:spcPts val="0"/>
              </a:spcAft>
              <a:buClr>
                <a:srgbClr val="663366"/>
              </a:buClr>
              <a:buSzPct val="75000"/>
              <a:buFont typeface="Wingdings" pitchFamily="2" charset="2"/>
              <a:buChar char="n"/>
              <a:tabLst/>
              <a:defRPr/>
            </a:pPr>
            <a:r>
              <a:rPr kumimoji="0" lang="en-GB" sz="2400" b="0" i="0" u="none" strike="noStrike" kern="1200" cap="none" spc="0" normalizeH="0" baseline="0" noProof="0" dirty="0">
                <a:ln>
                  <a:noFill/>
                </a:ln>
                <a:solidFill>
                  <a:schemeClr val="tx1"/>
                </a:solidFill>
                <a:effectLst/>
                <a:uLnTx/>
                <a:uFillTx/>
                <a:latin typeface="Rockwell"/>
                <a:ea typeface="+mn-ea"/>
                <a:cs typeface="+mn-cs"/>
              </a:rPr>
              <a:t>Memory latency</a:t>
            </a:r>
          </a:p>
          <a:p>
            <a:pPr marL="457200" marR="0" lvl="1" indent="-228600" algn="l" defTabSz="914400" rtl="0" eaLnBrk="1" fontAlgn="auto" latinLnBrk="0" hangingPunct="1">
              <a:lnSpc>
                <a:spcPct val="100000"/>
              </a:lnSpc>
              <a:spcBef>
                <a:spcPts val="600"/>
              </a:spcBef>
              <a:spcAft>
                <a:spcPts val="0"/>
              </a:spcAft>
              <a:buClr>
                <a:srgbClr val="663366">
                  <a:lumMod val="60000"/>
                  <a:lumOff val="40000"/>
                </a:srgbClr>
              </a:buClr>
              <a:buSzPct val="75000"/>
              <a:buFont typeface="Wingdings" pitchFamily="2" charset="2"/>
              <a:buChar char="n"/>
              <a:tabLst/>
              <a:defRPr/>
            </a:pPr>
            <a:r>
              <a:rPr kumimoji="0" lang="en-GB" sz="2000" b="0" i="0" u="none" strike="noStrike" kern="1200" cap="none" spc="0" normalizeH="0" baseline="0" noProof="0" dirty="0">
                <a:ln>
                  <a:noFill/>
                </a:ln>
                <a:solidFill>
                  <a:schemeClr val="tx1"/>
                </a:solidFill>
                <a:effectLst/>
                <a:uLnTx/>
                <a:uFillTx/>
                <a:latin typeface="Rockwell"/>
                <a:ea typeface="+mn-ea"/>
                <a:cs typeface="+mn-cs"/>
              </a:rPr>
              <a:t>Memory speeds lag processor speeds</a:t>
            </a:r>
          </a:p>
        </p:txBody>
      </p:sp>
      <p:sp>
        <p:nvSpPr>
          <p:cNvPr id="2" name="TextBox 1">
            <a:extLst>
              <a:ext uri="{FF2B5EF4-FFF2-40B4-BE49-F238E27FC236}">
                <a16:creationId xmlns:a16="http://schemas.microsoft.com/office/drawing/2014/main" id="{52D04772-44C1-497F-B160-46A39F5A1E3D}"/>
              </a:ext>
            </a:extLst>
          </p:cNvPr>
          <p:cNvSpPr txBox="1"/>
          <p:nvPr/>
        </p:nvSpPr>
        <p:spPr>
          <a:xfrm>
            <a:off x="1771210" y="819150"/>
            <a:ext cx="6107762" cy="615553"/>
          </a:xfrm>
          <a:prstGeom prst="rect">
            <a:avLst/>
          </a:prstGeom>
          <a:noFill/>
        </p:spPr>
        <p:txBody>
          <a:bodyPr wrap="none" rtlCol="0">
            <a:spAutoFit/>
          </a:bodyPr>
          <a:lstStyle/>
          <a:p>
            <a:r>
              <a:rPr lang="en-US" sz="1400" dirty="0">
                <a:solidFill>
                  <a:srgbClr val="FF0000"/>
                </a:solidFill>
              </a:rPr>
              <a:t>CT1-&gt;</a:t>
            </a:r>
            <a:r>
              <a:rPr lang="en-US" sz="1400" dirty="0">
                <a:solidFill>
                  <a:srgbClr val="C00000"/>
                </a:solidFill>
              </a:rPr>
              <a:t>What are the architectural constraints to increasing the clock speed?</a:t>
            </a:r>
          </a:p>
          <a:p>
            <a:endParaRPr lang="en-US" sz="2000" dirty="0">
              <a:solidFill>
                <a:srgbClr val="FF0000"/>
              </a:solidFill>
            </a:endParaRPr>
          </a:p>
        </p:txBody>
      </p:sp>
    </p:spTree>
    <p:extLst>
      <p:ext uri="{BB962C8B-B14F-4D97-AF65-F5344CB8AC3E}">
        <p14:creationId xmlns:p14="http://schemas.microsoft.com/office/powerpoint/2010/main" val="32601550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Processor Trends</a:t>
            </a:r>
          </a:p>
        </p:txBody>
      </p:sp>
      <p:pic>
        <p:nvPicPr>
          <p:cNvPr id="4" name="Picture 3" descr="f11.pdf"/>
          <p:cNvPicPr>
            <a:picLocks noChangeAspect="1"/>
          </p:cNvPicPr>
          <p:nvPr/>
        </p:nvPicPr>
        <p:blipFill>
          <a:blip r:embed="rId2">
            <a:extLst>
              <a:ext uri="{28A0092B-C50C-407E-A947-70E740481C1C}">
                <a14:useLocalDpi xmlns:a14="http://schemas.microsoft.com/office/drawing/2010/main" val="0"/>
              </a:ext>
            </a:extLst>
          </a:blip>
          <a:srcRect l="8235" t="20000" r="3529" b="30000"/>
          <a:stretch>
            <a:fillRect/>
          </a:stretch>
        </p:blipFill>
        <p:spPr bwMode="auto">
          <a:xfrm>
            <a:off x="1295400" y="914400"/>
            <a:ext cx="6324600" cy="372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65108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Multicore</a:t>
            </a:r>
          </a:p>
        </p:txBody>
      </p:sp>
      <p:graphicFrame>
        <p:nvGraphicFramePr>
          <p:cNvPr id="4" name="Content Placeholder 19"/>
          <p:cNvGraphicFramePr>
            <a:graphicFrameLocks/>
          </p:cNvGraphicFramePr>
          <p:nvPr>
            <p:extLst>
              <p:ext uri="{D42A27DB-BD31-4B8C-83A1-F6EECF244321}">
                <p14:modId xmlns:p14="http://schemas.microsoft.com/office/powerpoint/2010/main" val="1603785109"/>
              </p:ext>
            </p:extLst>
          </p:nvPr>
        </p:nvGraphicFramePr>
        <p:xfrm>
          <a:off x="239486" y="702673"/>
          <a:ext cx="8915400" cy="43836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EF8336DB-9BE2-43A3-9245-1BD7ED23512A}"/>
              </a:ext>
            </a:extLst>
          </p:cNvPr>
          <p:cNvSpPr txBox="1"/>
          <p:nvPr/>
        </p:nvSpPr>
        <p:spPr>
          <a:xfrm flipH="1">
            <a:off x="304800" y="971550"/>
            <a:ext cx="1325881" cy="2123658"/>
          </a:xfrm>
          <a:prstGeom prst="rect">
            <a:avLst/>
          </a:prstGeom>
          <a:noFill/>
        </p:spPr>
        <p:txBody>
          <a:bodyPr wrap="square" rtlCol="0">
            <a:spAutoFit/>
          </a:bodyPr>
          <a:lstStyle/>
          <a:p>
            <a:endParaRPr lang="en-US" sz="1200" dirty="0"/>
          </a:p>
          <a:p>
            <a:r>
              <a:rPr lang="en-US" sz="1200" dirty="0"/>
              <a:t>Here each core has equal:</a:t>
            </a:r>
          </a:p>
          <a:p>
            <a:r>
              <a:rPr lang="en-US" sz="1200" dirty="0"/>
              <a:t>1.Size</a:t>
            </a:r>
          </a:p>
          <a:p>
            <a:r>
              <a:rPr lang="en-US" sz="1200" dirty="0"/>
              <a:t>2.Capacity</a:t>
            </a:r>
          </a:p>
          <a:p>
            <a:r>
              <a:rPr lang="en-US" sz="1200" dirty="0"/>
              <a:t>3.Resistor number</a:t>
            </a:r>
          </a:p>
          <a:p>
            <a:r>
              <a:rPr lang="en-US" sz="1200" dirty="0"/>
              <a:t>4.Working frequency</a:t>
            </a:r>
          </a:p>
          <a:p>
            <a:endParaRPr lang="en-US" sz="1200" dirty="0"/>
          </a:p>
          <a:p>
            <a:endParaRPr lang="en-US" sz="1200" dirty="0"/>
          </a:p>
        </p:txBody>
      </p:sp>
      <p:sp>
        <p:nvSpPr>
          <p:cNvPr id="5" name="TextBox 4">
            <a:extLst>
              <a:ext uri="{FF2B5EF4-FFF2-40B4-BE49-F238E27FC236}">
                <a16:creationId xmlns:a16="http://schemas.microsoft.com/office/drawing/2014/main" id="{98C5BF16-87B9-4005-B888-38F5B4EE64E4}"/>
              </a:ext>
            </a:extLst>
          </p:cNvPr>
          <p:cNvSpPr txBox="1"/>
          <p:nvPr/>
        </p:nvSpPr>
        <p:spPr>
          <a:xfrm>
            <a:off x="381000" y="692918"/>
            <a:ext cx="5368777" cy="430887"/>
          </a:xfrm>
          <a:prstGeom prst="rect">
            <a:avLst/>
          </a:prstGeom>
          <a:noFill/>
        </p:spPr>
        <p:txBody>
          <a:bodyPr wrap="none" rtlCol="0">
            <a:spAutoFit/>
          </a:bodyPr>
          <a:lstStyle/>
          <a:p>
            <a:r>
              <a:rPr lang="en-US" sz="1100" dirty="0">
                <a:solidFill>
                  <a:srgbClr val="C00000"/>
                </a:solidFill>
              </a:rPr>
              <a:t>CT1-&gt;What other alternatives are available to improve performance of a computer?</a:t>
            </a:r>
          </a:p>
          <a:p>
            <a:r>
              <a:rPr lang="en-US" sz="1100" dirty="0">
                <a:solidFill>
                  <a:srgbClr val="C00000"/>
                </a:solidFill>
              </a:rPr>
              <a:t>Ans:slide57+58 </a:t>
            </a:r>
          </a:p>
        </p:txBody>
      </p:sp>
    </p:spTree>
    <p:extLst>
      <p:ext uri="{BB962C8B-B14F-4D97-AF65-F5344CB8AC3E}">
        <p14:creationId xmlns:p14="http://schemas.microsoft.com/office/powerpoint/2010/main" val="8893855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Many Integrated Core vs. Graphics Processing Unit</a:t>
            </a:r>
          </a:p>
        </p:txBody>
      </p:sp>
      <p:sp>
        <p:nvSpPr>
          <p:cNvPr id="4" name="Rectangle 5"/>
          <p:cNvSpPr txBox="1">
            <a:spLocks noChangeArrowheads="1"/>
          </p:cNvSpPr>
          <p:nvPr/>
        </p:nvSpPr>
        <p:spPr bwMode="auto">
          <a:xfrm>
            <a:off x="304800" y="1276350"/>
            <a:ext cx="3657600" cy="2758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228600" indent="-228600" algn="l" rtl="0" eaLnBrk="0" fontAlgn="base" hangingPunct="0">
              <a:spcBef>
                <a:spcPts val="2000"/>
              </a:spcBef>
              <a:spcAft>
                <a:spcPct val="0"/>
              </a:spcAft>
              <a:buClr>
                <a:schemeClr val="accent1"/>
              </a:buClr>
              <a:buSzPct val="75000"/>
              <a:buFont typeface="Wingdings" pitchFamily="2" charset="2"/>
              <a:buChar char="n"/>
              <a:defRPr sz="1800" kern="1200">
                <a:solidFill>
                  <a:srgbClr val="595959"/>
                </a:solidFill>
                <a:latin typeface="+mn-lt"/>
                <a:ea typeface="+mn-ea"/>
                <a:cs typeface="+mn-cs"/>
              </a:defRPr>
            </a:lvl1pPr>
            <a:lvl2pPr marL="457200" indent="-228600" algn="l" rtl="0" eaLnBrk="0" fontAlgn="base" hangingPunct="0">
              <a:spcBef>
                <a:spcPts val="600"/>
              </a:spcBef>
              <a:spcAft>
                <a:spcPct val="0"/>
              </a:spcAft>
              <a:buClr>
                <a:srgbClr val="B870B8"/>
              </a:buClr>
              <a:buSzPct val="75000"/>
              <a:buFont typeface="Wingdings" pitchFamily="2" charset="2"/>
              <a:buChar char="n"/>
              <a:defRPr sz="1800" kern="1200">
                <a:solidFill>
                  <a:srgbClr val="595959"/>
                </a:solidFill>
                <a:latin typeface="+mn-lt"/>
                <a:ea typeface="+mn-ea"/>
                <a:cs typeface="+mn-cs"/>
              </a:defRPr>
            </a:lvl2pPr>
            <a:lvl3pPr marL="685800" indent="-228600" algn="l" rtl="0" eaLnBrk="0" fontAlgn="base" hangingPunct="0">
              <a:spcBef>
                <a:spcPts val="600"/>
              </a:spcBef>
              <a:spcAft>
                <a:spcPct val="0"/>
              </a:spcAft>
              <a:buClr>
                <a:schemeClr val="accent1"/>
              </a:buClr>
              <a:buSzPct val="75000"/>
              <a:buFont typeface="Wingdings" pitchFamily="2" charset="2"/>
              <a:buChar char="n"/>
              <a:defRPr sz="1800" kern="1200">
                <a:solidFill>
                  <a:srgbClr val="595959"/>
                </a:solidFill>
                <a:latin typeface="+mn-lt"/>
                <a:ea typeface="+mn-ea"/>
                <a:cs typeface="+mn-cs"/>
              </a:defRPr>
            </a:lvl3pPr>
            <a:lvl4pPr marL="914400" indent="-228600" algn="l" rtl="0" eaLnBrk="0" fontAlgn="base" hangingPunct="0">
              <a:spcBef>
                <a:spcPts val="600"/>
              </a:spcBef>
              <a:spcAft>
                <a:spcPct val="0"/>
              </a:spcAft>
              <a:buClr>
                <a:srgbClr val="B870B8"/>
              </a:buClr>
              <a:buSzPct val="75000"/>
              <a:buFont typeface="Wingdings" pitchFamily="2" charset="2"/>
              <a:buChar char="n"/>
              <a:defRPr sz="1800" kern="1200">
                <a:solidFill>
                  <a:srgbClr val="595959"/>
                </a:solidFill>
                <a:latin typeface="+mn-lt"/>
                <a:ea typeface="+mn-ea"/>
                <a:cs typeface="+mn-cs"/>
              </a:defRPr>
            </a:lvl4pPr>
            <a:lvl5pPr marL="1143000" indent="-228600" algn="l" rtl="0" eaLnBrk="0" fontAlgn="base" hangingPunct="0">
              <a:spcBef>
                <a:spcPts val="600"/>
              </a:spcBef>
              <a:spcAft>
                <a:spcPct val="0"/>
              </a:spcAft>
              <a:buClr>
                <a:schemeClr val="accent1"/>
              </a:buClr>
              <a:buSzPct val="75000"/>
              <a:buFont typeface="Wingdings" pitchFamily="2" charset="2"/>
              <a:buChar char="n"/>
              <a:defRPr sz="1800" kern="1200">
                <a:solidFill>
                  <a:srgbClr val="59595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28600" marR="0" lvl="0" indent="-228600" algn="l" defTabSz="914400" rtl="0" eaLnBrk="1" fontAlgn="base" latinLnBrk="0" hangingPunct="1">
              <a:lnSpc>
                <a:spcPct val="100000"/>
              </a:lnSpc>
              <a:spcBef>
                <a:spcPts val="2000"/>
              </a:spcBef>
              <a:spcAft>
                <a:spcPct val="0"/>
              </a:spcAft>
              <a:buClr>
                <a:srgbClr val="663366"/>
              </a:buClr>
              <a:buSzPct val="75000"/>
              <a:buFont typeface="Wingdings" pitchFamily="2" charset="2"/>
              <a:buChar char="n"/>
              <a:tabLst/>
              <a:defRPr/>
            </a:pPr>
            <a:r>
              <a:rPr kumimoji="0" lang="en-GB" altLang="en-US" sz="1800" b="0" i="0" u="none" strike="noStrike" kern="1200" cap="none" spc="0" normalizeH="0" baseline="0" noProof="0" dirty="0">
                <a:ln>
                  <a:noFill/>
                </a:ln>
                <a:solidFill>
                  <a:schemeClr val="tx1"/>
                </a:solidFill>
                <a:effectLst/>
                <a:uLnTx/>
                <a:uFillTx/>
                <a:latin typeface="Rockwell"/>
                <a:ea typeface="+mn-ea"/>
                <a:cs typeface="+mn-cs"/>
              </a:rPr>
              <a:t>Leap in performance as well as the challenges in developing software to exploit such a large number of cores</a:t>
            </a:r>
          </a:p>
          <a:p>
            <a:pPr marL="228600" marR="0" lvl="0" indent="-228600" algn="l" defTabSz="914400" rtl="0" eaLnBrk="1" fontAlgn="base" latinLnBrk="0" hangingPunct="1">
              <a:lnSpc>
                <a:spcPct val="100000"/>
              </a:lnSpc>
              <a:spcBef>
                <a:spcPts val="2000"/>
              </a:spcBef>
              <a:spcAft>
                <a:spcPct val="0"/>
              </a:spcAft>
              <a:buClr>
                <a:srgbClr val="663366"/>
              </a:buClr>
              <a:buSzPct val="75000"/>
              <a:buFont typeface="Wingdings" pitchFamily="2" charset="2"/>
              <a:buChar char="n"/>
              <a:tabLst/>
              <a:defRPr/>
            </a:pPr>
            <a:r>
              <a:rPr kumimoji="0" lang="en-GB" altLang="en-US" sz="1800" b="0" i="0" u="none" strike="noStrike" kern="1200" cap="none" spc="0" normalizeH="0" baseline="0" noProof="0" dirty="0">
                <a:ln>
                  <a:noFill/>
                </a:ln>
                <a:solidFill>
                  <a:schemeClr val="tx1"/>
                </a:solidFill>
                <a:effectLst/>
                <a:uLnTx/>
                <a:uFillTx/>
                <a:latin typeface="Rockwell"/>
                <a:ea typeface="+mn-ea"/>
                <a:cs typeface="+mn-cs"/>
              </a:rPr>
              <a:t>The multicore and MIC strategy involves a homogeneous collection of general purpose processors on a single chip</a:t>
            </a:r>
          </a:p>
          <a:p>
            <a:pPr marL="228600" marR="0" lvl="0" indent="-228600" algn="l" defTabSz="914400" rtl="0" eaLnBrk="1" fontAlgn="base" latinLnBrk="0" hangingPunct="1">
              <a:lnSpc>
                <a:spcPct val="100000"/>
              </a:lnSpc>
              <a:spcBef>
                <a:spcPts val="2000"/>
              </a:spcBef>
              <a:spcAft>
                <a:spcPct val="0"/>
              </a:spcAft>
              <a:buClr>
                <a:srgbClr val="663366"/>
              </a:buClr>
              <a:buSzPct val="75000"/>
              <a:buFont typeface="Wingdings" pitchFamily="2" charset="2"/>
              <a:buChar char="n"/>
              <a:tabLst/>
              <a:defRPr/>
            </a:pPr>
            <a:endParaRPr kumimoji="0" lang="en-GB" altLang="en-US" sz="1800" b="0" i="0" u="none" strike="noStrike" kern="1200" cap="none" spc="0" normalizeH="0" baseline="0" noProof="0" dirty="0">
              <a:ln>
                <a:noFill/>
              </a:ln>
              <a:solidFill>
                <a:srgbClr val="595959"/>
              </a:solidFill>
              <a:effectLst/>
              <a:uLnTx/>
              <a:uFillTx/>
              <a:latin typeface="Rockwell"/>
              <a:ea typeface="+mn-ea"/>
              <a:cs typeface="+mn-cs"/>
            </a:endParaRPr>
          </a:p>
          <a:p>
            <a:pPr marL="228600" marR="0" lvl="0" indent="-228600" algn="l" defTabSz="914400" rtl="0" eaLnBrk="1" fontAlgn="base" latinLnBrk="0" hangingPunct="1">
              <a:lnSpc>
                <a:spcPct val="100000"/>
              </a:lnSpc>
              <a:spcBef>
                <a:spcPts val="2000"/>
              </a:spcBef>
              <a:spcAft>
                <a:spcPct val="0"/>
              </a:spcAft>
              <a:buClr>
                <a:srgbClr val="663366"/>
              </a:buClr>
              <a:buSzPct val="75000"/>
              <a:buFont typeface="Wingdings" pitchFamily="2" charset="2"/>
              <a:buChar char="n"/>
              <a:tabLst/>
              <a:defRPr/>
            </a:pPr>
            <a:endParaRPr kumimoji="0" lang="en-GB" altLang="en-US" sz="1800" b="0" i="0" u="none" strike="noStrike" kern="1200" cap="none" spc="0" normalizeH="0" baseline="0" noProof="0" dirty="0">
              <a:ln>
                <a:noFill/>
              </a:ln>
              <a:solidFill>
                <a:srgbClr val="595959"/>
              </a:solidFill>
              <a:effectLst/>
              <a:uLnTx/>
              <a:uFillTx/>
              <a:latin typeface="Rockwell"/>
              <a:ea typeface="+mn-ea"/>
              <a:cs typeface="+mn-cs"/>
            </a:endParaRPr>
          </a:p>
        </p:txBody>
      </p:sp>
      <p:sp>
        <p:nvSpPr>
          <p:cNvPr id="5" name="Content Placeholder 15"/>
          <p:cNvSpPr txBox="1">
            <a:spLocks/>
          </p:cNvSpPr>
          <p:nvPr/>
        </p:nvSpPr>
        <p:spPr bwMode="auto">
          <a:xfrm>
            <a:off x="4953000" y="1276350"/>
            <a:ext cx="375285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228600" indent="-228600" algn="l" rtl="0" eaLnBrk="0" fontAlgn="base" hangingPunct="0">
              <a:spcBef>
                <a:spcPts val="2000"/>
              </a:spcBef>
              <a:spcAft>
                <a:spcPct val="0"/>
              </a:spcAft>
              <a:buClr>
                <a:schemeClr val="accent1"/>
              </a:buClr>
              <a:buSzPct val="75000"/>
              <a:buFont typeface="Wingdings" pitchFamily="2" charset="2"/>
              <a:buChar char="n"/>
              <a:defRPr sz="1800" kern="1200">
                <a:solidFill>
                  <a:srgbClr val="595959"/>
                </a:solidFill>
                <a:latin typeface="+mn-lt"/>
                <a:ea typeface="+mn-ea"/>
                <a:cs typeface="+mn-cs"/>
              </a:defRPr>
            </a:lvl1pPr>
            <a:lvl2pPr marL="457200" indent="-228600" algn="l" rtl="0" eaLnBrk="0" fontAlgn="base" hangingPunct="0">
              <a:spcBef>
                <a:spcPts val="600"/>
              </a:spcBef>
              <a:spcAft>
                <a:spcPct val="0"/>
              </a:spcAft>
              <a:buClr>
                <a:srgbClr val="B870B8"/>
              </a:buClr>
              <a:buSzPct val="75000"/>
              <a:buFont typeface="Wingdings" pitchFamily="2" charset="2"/>
              <a:buChar char="n"/>
              <a:defRPr sz="1800" kern="1200">
                <a:solidFill>
                  <a:srgbClr val="595959"/>
                </a:solidFill>
                <a:latin typeface="+mn-lt"/>
                <a:ea typeface="+mn-ea"/>
                <a:cs typeface="+mn-cs"/>
              </a:defRPr>
            </a:lvl2pPr>
            <a:lvl3pPr marL="685800" indent="-228600" algn="l" rtl="0" eaLnBrk="0" fontAlgn="base" hangingPunct="0">
              <a:spcBef>
                <a:spcPts val="600"/>
              </a:spcBef>
              <a:spcAft>
                <a:spcPct val="0"/>
              </a:spcAft>
              <a:buClr>
                <a:schemeClr val="accent1"/>
              </a:buClr>
              <a:buSzPct val="75000"/>
              <a:buFont typeface="Wingdings" pitchFamily="2" charset="2"/>
              <a:buChar char="n"/>
              <a:defRPr sz="1800" kern="1200">
                <a:solidFill>
                  <a:srgbClr val="595959"/>
                </a:solidFill>
                <a:latin typeface="+mn-lt"/>
                <a:ea typeface="+mn-ea"/>
                <a:cs typeface="+mn-cs"/>
              </a:defRPr>
            </a:lvl3pPr>
            <a:lvl4pPr marL="914400" indent="-228600" algn="l" rtl="0" eaLnBrk="0" fontAlgn="base" hangingPunct="0">
              <a:spcBef>
                <a:spcPts val="600"/>
              </a:spcBef>
              <a:spcAft>
                <a:spcPct val="0"/>
              </a:spcAft>
              <a:buClr>
                <a:srgbClr val="B870B8"/>
              </a:buClr>
              <a:buSzPct val="75000"/>
              <a:buFont typeface="Wingdings" pitchFamily="2" charset="2"/>
              <a:buChar char="n"/>
              <a:defRPr sz="1800" kern="1200">
                <a:solidFill>
                  <a:srgbClr val="595959"/>
                </a:solidFill>
                <a:latin typeface="+mn-lt"/>
                <a:ea typeface="+mn-ea"/>
                <a:cs typeface="+mn-cs"/>
              </a:defRPr>
            </a:lvl4pPr>
            <a:lvl5pPr marL="1143000" indent="-228600" algn="l" rtl="0" eaLnBrk="0" fontAlgn="base" hangingPunct="0">
              <a:spcBef>
                <a:spcPts val="600"/>
              </a:spcBef>
              <a:spcAft>
                <a:spcPct val="0"/>
              </a:spcAft>
              <a:buClr>
                <a:schemeClr val="accent1"/>
              </a:buClr>
              <a:buSzPct val="75000"/>
              <a:buFont typeface="Wingdings" pitchFamily="2" charset="2"/>
              <a:buChar char="n"/>
              <a:defRPr sz="1800" kern="1200">
                <a:solidFill>
                  <a:srgbClr val="59595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28600" marR="0" lvl="0" indent="-228600" algn="l" defTabSz="914400" rtl="0" eaLnBrk="1" fontAlgn="base" latinLnBrk="0" hangingPunct="1">
              <a:lnSpc>
                <a:spcPct val="100000"/>
              </a:lnSpc>
              <a:spcBef>
                <a:spcPts val="2000"/>
              </a:spcBef>
              <a:spcAft>
                <a:spcPct val="0"/>
              </a:spcAft>
              <a:buClr>
                <a:srgbClr val="663366"/>
              </a:buClr>
              <a:buSzPct val="75000"/>
              <a:buFont typeface="Wingdings" pitchFamily="2" charset="2"/>
              <a:buChar char="n"/>
              <a:tabLst/>
              <a:defRPr/>
            </a:pPr>
            <a:r>
              <a:rPr kumimoji="0" lang="en-US" altLang="en-US" b="0" i="0" u="none" strike="noStrike" kern="1200" cap="none" spc="0" normalizeH="0" baseline="0" noProof="0" dirty="0">
                <a:ln>
                  <a:noFill/>
                </a:ln>
                <a:solidFill>
                  <a:schemeClr val="tx1"/>
                </a:solidFill>
                <a:effectLst/>
                <a:uLnTx/>
                <a:uFillTx/>
                <a:latin typeface="Rockwell"/>
                <a:ea typeface="+mn-ea"/>
                <a:cs typeface="+mn-cs"/>
              </a:rPr>
              <a:t>Core designed to perform parallel operations on graphics data</a:t>
            </a:r>
          </a:p>
          <a:p>
            <a:pPr marL="228600" marR="0" lvl="0" indent="-228600" algn="l" defTabSz="914400" rtl="0" eaLnBrk="1" fontAlgn="base" latinLnBrk="0" hangingPunct="1">
              <a:lnSpc>
                <a:spcPct val="100000"/>
              </a:lnSpc>
              <a:spcBef>
                <a:spcPts val="2000"/>
              </a:spcBef>
              <a:spcAft>
                <a:spcPct val="0"/>
              </a:spcAft>
              <a:buClr>
                <a:srgbClr val="663366"/>
              </a:buClr>
              <a:buSzPct val="75000"/>
              <a:buFont typeface="Wingdings" pitchFamily="2" charset="2"/>
              <a:buChar char="n"/>
              <a:tabLst/>
              <a:defRPr/>
            </a:pPr>
            <a:r>
              <a:rPr kumimoji="0" lang="en-US" altLang="en-US" b="0" i="0" u="none" strike="noStrike" kern="1200" cap="none" spc="0" normalizeH="0" baseline="0" noProof="0" dirty="0">
                <a:ln>
                  <a:noFill/>
                </a:ln>
                <a:solidFill>
                  <a:schemeClr val="tx1"/>
                </a:solidFill>
                <a:effectLst/>
                <a:uLnTx/>
                <a:uFillTx/>
                <a:latin typeface="Rockwell"/>
                <a:ea typeface="+mn-ea"/>
                <a:cs typeface="+mn-cs"/>
              </a:rPr>
              <a:t>Traditionally found on a plug-in graphics card, it is used to encode and render 2D and 3D graphics as well as process video</a:t>
            </a:r>
          </a:p>
          <a:p>
            <a:pPr marL="228600" marR="0" lvl="0" indent="-228600" algn="l" defTabSz="914400" rtl="0" eaLnBrk="1" fontAlgn="base" latinLnBrk="0" hangingPunct="1">
              <a:lnSpc>
                <a:spcPct val="100000"/>
              </a:lnSpc>
              <a:spcBef>
                <a:spcPts val="2000"/>
              </a:spcBef>
              <a:spcAft>
                <a:spcPct val="0"/>
              </a:spcAft>
              <a:buClr>
                <a:srgbClr val="663366"/>
              </a:buClr>
              <a:buSzPct val="75000"/>
              <a:buFont typeface="Wingdings" pitchFamily="2" charset="2"/>
              <a:buChar char="n"/>
              <a:tabLst/>
              <a:defRPr/>
            </a:pPr>
            <a:r>
              <a:rPr kumimoji="0" lang="en-US" altLang="en-US" b="0" i="0" u="none" strike="noStrike" kern="1200" cap="none" spc="0" normalizeH="0" baseline="0" noProof="0" dirty="0">
                <a:ln>
                  <a:noFill/>
                </a:ln>
                <a:solidFill>
                  <a:schemeClr val="tx1"/>
                </a:solidFill>
                <a:effectLst/>
                <a:uLnTx/>
                <a:uFillTx/>
                <a:latin typeface="Rockwell"/>
                <a:ea typeface="+mn-ea"/>
                <a:cs typeface="+mn-cs"/>
              </a:rPr>
              <a:t>Used as vector processors for a variety of applications that require repetitive computations</a:t>
            </a:r>
          </a:p>
        </p:txBody>
      </p:sp>
      <p:sp>
        <p:nvSpPr>
          <p:cNvPr id="6" name="Text Placeholder 4"/>
          <p:cNvSpPr>
            <a:spLocks noGrp="1"/>
          </p:cNvSpPr>
          <p:nvPr>
            <p:ph type="body" idx="1"/>
          </p:nvPr>
        </p:nvSpPr>
        <p:spPr>
          <a:xfrm>
            <a:off x="533400" y="895350"/>
            <a:ext cx="3657600" cy="381000"/>
          </a:xfrm>
          <a:prstGeom prst="rect">
            <a:avLst/>
          </a:prstGeom>
          <a:solidFill>
            <a:schemeClr val="accent1"/>
          </a:solidFill>
          <a:ln>
            <a:noFill/>
          </a:ln>
        </p:spPr>
        <p:txBody>
          <a:bodyPr rtlCol="0"/>
          <a:lstStyle/>
          <a:p>
            <a:pPr marL="0" lvl="0" indent="0" algn="ctr">
              <a:lnSpc>
                <a:spcPct val="100000"/>
              </a:lnSpc>
              <a:spcBef>
                <a:spcPts val="0"/>
              </a:spcBef>
              <a:buClrTx/>
              <a:buSzTx/>
              <a:buNone/>
              <a:defRPr/>
            </a:pPr>
            <a:r>
              <a:rPr lang="en-US" dirty="0"/>
              <a:t>    </a:t>
            </a:r>
            <a:r>
              <a:rPr lang="en-US" b="1" dirty="0"/>
              <a:t>Many Integrated Core </a:t>
            </a:r>
            <a:r>
              <a:rPr kumimoji="0" lang="en-US" sz="1800" b="0" i="0" u="none" strike="noStrike" kern="0" cap="none" spc="0" normalizeH="0" baseline="0" noProof="0" dirty="0">
                <a:ln>
                  <a:noFill/>
                </a:ln>
                <a:solidFill>
                  <a:sysClr val="windowText" lastClr="000000"/>
                </a:solidFill>
                <a:effectLst/>
                <a:uLnTx/>
                <a:uFillTx/>
              </a:rPr>
              <a:t>	</a:t>
            </a:r>
            <a:endParaRPr kumimoji="0" lang="en-US" sz="3000" b="0" i="0" u="none" strike="noStrike" kern="0" cap="none" spc="0" normalizeH="0" baseline="0" noProof="0" dirty="0">
              <a:ln>
                <a:noFill/>
              </a:ln>
              <a:solidFill>
                <a:srgbClr val="663366"/>
              </a:solidFill>
              <a:effectLst/>
              <a:uLnTx/>
              <a:uFillTx/>
            </a:endParaRPr>
          </a:p>
        </p:txBody>
      </p:sp>
      <p:sp>
        <p:nvSpPr>
          <p:cNvPr id="7" name="Text Placeholder 4"/>
          <p:cNvSpPr txBox="1">
            <a:spLocks/>
          </p:cNvSpPr>
          <p:nvPr/>
        </p:nvSpPr>
        <p:spPr>
          <a:xfrm>
            <a:off x="4953000" y="857250"/>
            <a:ext cx="3657600" cy="381000"/>
          </a:xfrm>
          <a:prstGeom prst="rect">
            <a:avLst/>
          </a:prstGeom>
          <a:solidFill>
            <a:schemeClr val="accent1"/>
          </a:solidFill>
          <a:ln>
            <a:noFill/>
          </a:ln>
        </p:spPr>
        <p:txBody>
          <a:bodyPr spcFirstLastPara="1" wrap="square" lIns="0" tIns="34275" rIns="0" bIns="34275" rtlCol="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900"/>
              </a:spcBef>
              <a:spcAft>
                <a:spcPts val="0"/>
              </a:spcAft>
              <a:buClr>
                <a:schemeClr val="dk1"/>
              </a:buClr>
              <a:buSzPts val="1800"/>
              <a:buFont typeface="Courier New"/>
              <a:buChar char="o"/>
              <a:defRPr sz="18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200"/>
              </a:spcBef>
              <a:spcAft>
                <a:spcPts val="0"/>
              </a:spcAft>
              <a:buClr>
                <a:srgbClr val="3F3F3F"/>
              </a:buClr>
              <a:buSzPts val="1400"/>
              <a:buFont typeface="Courier New"/>
              <a:buChar char="o"/>
              <a:defRPr sz="14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300"/>
              </a:spcBef>
              <a:spcAft>
                <a:spcPts val="30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9pPr>
          </a:lstStyle>
          <a:p>
            <a:pPr marL="0" indent="0" algn="ctr">
              <a:lnSpc>
                <a:spcPct val="100000"/>
              </a:lnSpc>
              <a:spcBef>
                <a:spcPts val="0"/>
              </a:spcBef>
              <a:buClrTx/>
              <a:buSzTx/>
              <a:buFontTx/>
              <a:buNone/>
              <a:defRPr/>
            </a:pPr>
            <a:r>
              <a:rPr lang="en-US" b="1" dirty="0"/>
              <a:t>Graphics Processing Unit </a:t>
            </a:r>
            <a:r>
              <a:rPr lang="en-US" dirty="0">
                <a:solidFill>
                  <a:sysClr val="windowText" lastClr="000000"/>
                </a:solidFill>
              </a:rPr>
              <a:t>	</a:t>
            </a:r>
            <a:endParaRPr lang="en-US" sz="3000" dirty="0">
              <a:solidFill>
                <a:srgbClr val="663366"/>
              </a:solidFill>
            </a:endParaRPr>
          </a:p>
        </p:txBody>
      </p:sp>
    </p:spTree>
    <p:extLst>
      <p:ext uri="{BB962C8B-B14F-4D97-AF65-F5344CB8AC3E}">
        <p14:creationId xmlns:p14="http://schemas.microsoft.com/office/powerpoint/2010/main" val="28750624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Embedded Systems </a:t>
            </a:r>
          </a:p>
        </p:txBody>
      </p:sp>
      <p:sp>
        <p:nvSpPr>
          <p:cNvPr id="4" name="Rectangle 3"/>
          <p:cNvSpPr/>
          <p:nvPr/>
        </p:nvSpPr>
        <p:spPr>
          <a:xfrm>
            <a:off x="457200" y="1047750"/>
            <a:ext cx="7848600" cy="2585323"/>
          </a:xfrm>
          <a:prstGeom prst="rect">
            <a:avLst/>
          </a:prstGeom>
        </p:spPr>
        <p:txBody>
          <a:bodyPr wrap="square">
            <a:spAutoFit/>
          </a:bodyPr>
          <a:lstStyle/>
          <a:p>
            <a:pPr marL="0" marR="0" lvl="0" indent="0" defTabSz="914400" eaLnBrk="1" fontAlgn="auto" latinLnBrk="0" hangingPunct="1">
              <a:lnSpc>
                <a:spcPct val="100000"/>
              </a:lnSpc>
              <a:spcBef>
                <a:spcPts val="300"/>
              </a:spcBef>
              <a:spcAft>
                <a:spcPts val="0"/>
              </a:spcAft>
              <a:buClr>
                <a:srgbClr val="663366"/>
              </a:buClr>
              <a:buSzPct val="75000"/>
              <a:buFontTx/>
              <a:buNone/>
              <a:tabLst/>
              <a:defRPr/>
            </a:pPr>
            <a:r>
              <a:rPr kumimoji="0" lang="en-US" altLang="en-US" sz="2700" b="0" i="0" u="none" strike="noStrike" kern="0" cap="none" spc="0" normalizeH="0" baseline="0" noProof="0" dirty="0">
                <a:ln>
                  <a:noFill/>
                </a:ln>
                <a:effectLst/>
                <a:uLnTx/>
                <a:uFillTx/>
                <a:latin typeface="Rockwell"/>
              </a:rPr>
              <a:t>A combination of computer hardware and software, and perhaps additional mechanical or other parts, designed to perform a dedicated function. In many cases, embedded systems are part of a larger system or product, as in the case of an antilock braking system in a car.</a:t>
            </a:r>
            <a:endParaRPr kumimoji="0" lang="en-US" sz="1800" b="0" i="0" u="none" strike="noStrike" kern="0" cap="none" spc="0" normalizeH="0" baseline="0" noProof="0" dirty="0">
              <a:ln>
                <a:noFill/>
              </a:ln>
              <a:effectLst/>
              <a:uLnTx/>
              <a:uFillTx/>
            </a:endParaRPr>
          </a:p>
        </p:txBody>
      </p:sp>
      <p:pic>
        <p:nvPicPr>
          <p:cNvPr id="5" name="Picture 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8609" y="3257550"/>
            <a:ext cx="21336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46908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5" name="Google Shape;124;p5"/>
          <p:cNvSpPr/>
          <p:nvPr/>
        </p:nvSpPr>
        <p:spPr>
          <a:xfrm>
            <a:off x="1183088" y="92023"/>
            <a:ext cx="6745356" cy="461624"/>
          </a:xfrm>
          <a:prstGeom prst="rect">
            <a:avLst/>
          </a:prstGeom>
          <a:solidFill>
            <a:srgbClr val="00B0F0"/>
          </a:solidFill>
          <a:ln>
            <a:noFill/>
          </a:ln>
          <a:effectLst>
            <a:outerShdw blurRad="50800" dist="38100" dir="8100000" algn="tr" rotWithShape="0">
              <a:srgbClr val="000000">
                <a:alpha val="40000"/>
              </a:srgbClr>
            </a:outerShdw>
            <a:reflection stA="52000" endA="300" endPos="35000" sy="-100000" algn="bl" rotWithShape="0"/>
          </a:effectLst>
        </p:spPr>
        <p:txBody>
          <a:bodyPr spcFirstLastPara="1" wrap="square" lIns="91425" tIns="45700" rIns="91425" bIns="45700" anchor="t" anchorCtr="0">
            <a:spAutoFit/>
          </a:bodyPr>
          <a:lstStyle/>
          <a:p>
            <a:pPr lvl="0" algn="ctr"/>
            <a:r>
              <a:rPr lang="en-US" sz="2400" b="1" dirty="0"/>
              <a:t>Building Functions</a:t>
            </a:r>
            <a:endParaRPr sz="2400" b="1" dirty="0"/>
          </a:p>
        </p:txBody>
      </p:sp>
      <p:pic>
        <p:nvPicPr>
          <p:cNvPr id="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438"/>
          <a:stretch/>
        </p:blipFill>
        <p:spPr bwMode="auto">
          <a:xfrm>
            <a:off x="197155" y="971550"/>
            <a:ext cx="8823325" cy="3828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17972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Examples of Embedded Systems</a:t>
            </a:r>
          </a:p>
        </p:txBody>
      </p:sp>
      <p:pic>
        <p:nvPicPr>
          <p:cNvPr id="4"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4400" y="895351"/>
            <a:ext cx="7235825"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11510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Requirements and Constraints</a:t>
            </a:r>
          </a:p>
        </p:txBody>
      </p:sp>
      <p:graphicFrame>
        <p:nvGraphicFramePr>
          <p:cNvPr id="4" name="Content Placeholder 8"/>
          <p:cNvGraphicFramePr>
            <a:graphicFrameLocks/>
          </p:cNvGraphicFramePr>
          <p:nvPr>
            <p:extLst>
              <p:ext uri="{D42A27DB-BD31-4B8C-83A1-F6EECF244321}">
                <p14:modId xmlns:p14="http://schemas.microsoft.com/office/powerpoint/2010/main" val="3650560289"/>
              </p:ext>
            </p:extLst>
          </p:nvPr>
        </p:nvGraphicFramePr>
        <p:xfrm>
          <a:off x="762000" y="1047750"/>
          <a:ext cx="7772400" cy="365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78026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altLang="en-US" dirty="0"/>
              <a:t>Possible Organization of an Embedded System</a:t>
            </a:r>
            <a:endParaRPr lang="en-US" dirty="0"/>
          </a:p>
        </p:txBody>
      </p:sp>
      <p:pic>
        <p:nvPicPr>
          <p:cNvPr id="4" name="Picture 4" descr="f12.pdf"/>
          <p:cNvPicPr>
            <a:picLocks noChangeAspect="1"/>
          </p:cNvPicPr>
          <p:nvPr/>
        </p:nvPicPr>
        <p:blipFill>
          <a:blip r:embed="rId2">
            <a:extLst>
              <a:ext uri="{28A0092B-C50C-407E-A947-70E740481C1C}">
                <a14:useLocalDpi xmlns:a14="http://schemas.microsoft.com/office/drawing/2010/main" val="0"/>
              </a:ext>
            </a:extLst>
          </a:blip>
          <a:srcRect l="4706" t="20909" r="7059" b="21364"/>
          <a:stretch>
            <a:fillRect/>
          </a:stretch>
        </p:blipFill>
        <p:spPr bwMode="auto">
          <a:xfrm>
            <a:off x="1219201" y="1062037"/>
            <a:ext cx="6486525" cy="408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4732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5" name="Google Shape;124;p5"/>
          <p:cNvSpPr/>
          <p:nvPr/>
        </p:nvSpPr>
        <p:spPr>
          <a:xfrm>
            <a:off x="1183088" y="92023"/>
            <a:ext cx="6745356" cy="461624"/>
          </a:xfrm>
          <a:prstGeom prst="rect">
            <a:avLst/>
          </a:prstGeom>
          <a:solidFill>
            <a:srgbClr val="00B0F0"/>
          </a:solidFill>
          <a:ln>
            <a:noFill/>
          </a:ln>
          <a:effectLst>
            <a:outerShdw blurRad="50800" dist="38100" dir="8100000" algn="tr" rotWithShape="0">
              <a:srgbClr val="000000">
                <a:alpha val="40000"/>
              </a:srgbClr>
            </a:outerShdw>
            <a:reflection stA="52000" endA="300" endPos="35000" sy="-100000" algn="bl" rotWithShape="0"/>
          </a:effectLst>
        </p:spPr>
        <p:txBody>
          <a:bodyPr spcFirstLastPara="1" wrap="square" lIns="91425" tIns="45700" rIns="91425" bIns="45700" anchor="t" anchorCtr="0">
            <a:spAutoFit/>
          </a:bodyPr>
          <a:lstStyle/>
          <a:p>
            <a:pPr lvl="0" algn="ctr"/>
            <a:r>
              <a:rPr lang="en-US" sz="2400" b="1" dirty="0"/>
              <a:t>Then and Now</a:t>
            </a:r>
            <a:endParaRPr sz="2400" b="1" dirty="0"/>
          </a:p>
        </p:txBody>
      </p:sp>
      <p:pic>
        <p:nvPicPr>
          <p:cNvPr id="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954"/>
          <a:stretch/>
        </p:blipFill>
        <p:spPr bwMode="auto">
          <a:xfrm>
            <a:off x="645753" y="895350"/>
            <a:ext cx="7820025" cy="3565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1797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5" name="Google Shape;124;p5"/>
          <p:cNvSpPr/>
          <p:nvPr/>
        </p:nvSpPr>
        <p:spPr>
          <a:xfrm>
            <a:off x="1183088" y="92023"/>
            <a:ext cx="6745356" cy="461624"/>
          </a:xfrm>
          <a:prstGeom prst="rect">
            <a:avLst/>
          </a:prstGeom>
          <a:solidFill>
            <a:srgbClr val="00B0F0"/>
          </a:solidFill>
          <a:ln>
            <a:noFill/>
          </a:ln>
          <a:effectLst>
            <a:outerShdw blurRad="50800" dist="38100" dir="8100000" algn="tr" rotWithShape="0">
              <a:srgbClr val="000000">
                <a:alpha val="40000"/>
              </a:srgbClr>
            </a:outerShdw>
            <a:reflection stA="52000" endA="300" endPos="35000" sy="-100000" algn="bl" rotWithShape="0"/>
          </a:effectLst>
        </p:spPr>
        <p:txBody>
          <a:bodyPr spcFirstLastPara="1" wrap="square" lIns="91425" tIns="45700" rIns="91425" bIns="45700" anchor="t" anchorCtr="0">
            <a:spAutoFit/>
          </a:bodyPr>
          <a:lstStyle/>
          <a:p>
            <a:pPr lvl="0" algn="ctr"/>
            <a:r>
              <a:rPr lang="en-US" sz="2400" b="1" dirty="0"/>
              <a:t>Then and Now</a:t>
            </a:r>
            <a:endParaRPr sz="2400" b="1" dirty="0"/>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2355"/>
          <a:stretch/>
        </p:blipFill>
        <p:spPr bwMode="auto">
          <a:xfrm>
            <a:off x="823914" y="955496"/>
            <a:ext cx="7496175" cy="3762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4852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Transistor Counts</a:t>
            </a:r>
          </a:p>
        </p:txBody>
      </p:sp>
      <p:pic>
        <p:nvPicPr>
          <p:cNvPr id="4" name="Picture 1"/>
          <p:cNvPicPr>
            <a:picLocks noChangeAspect="1"/>
          </p:cNvPicPr>
          <p:nvPr/>
        </p:nvPicPr>
        <p:blipFill rotWithShape="1">
          <a:blip r:embed="rId2">
            <a:extLst>
              <a:ext uri="{28A0092B-C50C-407E-A947-70E740481C1C}">
                <a14:useLocalDpi xmlns:a14="http://schemas.microsoft.com/office/drawing/2010/main" val="0"/>
              </a:ext>
            </a:extLst>
          </a:blip>
          <a:srcRect t="16544"/>
          <a:stretch/>
        </p:blipFill>
        <p:spPr bwMode="auto">
          <a:xfrm>
            <a:off x="304800" y="1047750"/>
            <a:ext cx="8542338" cy="3577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6698333"/>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etrospect">
  <a:themeElements>
    <a:clrScheme name="Custom 1">
      <a:dk1>
        <a:srgbClr val="000000"/>
      </a:dk1>
      <a:lt1>
        <a:srgbClr val="FFFFFF"/>
      </a:lt1>
      <a:dk2>
        <a:srgbClr val="344068"/>
      </a:dk2>
      <a:lt2>
        <a:srgbClr val="D9E0E6"/>
      </a:lt2>
      <a:accent1>
        <a:srgbClr val="76CDEE"/>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46505</TotalTime>
  <Words>2679</Words>
  <Application>Microsoft Office PowerPoint</Application>
  <PresentationFormat>On-screen Show (16:9)</PresentationFormat>
  <Paragraphs>376</Paragraphs>
  <Slides>62</Slides>
  <Notes>23</Notes>
  <HiddenSlides>0</HiddenSlides>
  <MMClips>0</MMClips>
  <ScaleCrop>false</ScaleCrop>
  <HeadingPairs>
    <vt:vector size="10" baseType="variant">
      <vt:variant>
        <vt:lpstr>Fonts Used</vt:lpstr>
      </vt:variant>
      <vt:variant>
        <vt:i4>6</vt:i4>
      </vt:variant>
      <vt:variant>
        <vt:lpstr>Theme</vt:lpstr>
      </vt:variant>
      <vt:variant>
        <vt:i4>2</vt:i4>
      </vt:variant>
      <vt:variant>
        <vt:lpstr>Links</vt:lpstr>
      </vt:variant>
      <vt:variant>
        <vt:i4>2</vt:i4>
      </vt:variant>
      <vt:variant>
        <vt:lpstr>Embedded OLE Servers</vt:lpstr>
      </vt:variant>
      <vt:variant>
        <vt:i4>1</vt:i4>
      </vt:variant>
      <vt:variant>
        <vt:lpstr>Slide Titles</vt:lpstr>
      </vt:variant>
      <vt:variant>
        <vt:i4>62</vt:i4>
      </vt:variant>
    </vt:vector>
  </HeadingPairs>
  <TitlesOfParts>
    <vt:vector size="73" baseType="lpstr">
      <vt:lpstr>Arial</vt:lpstr>
      <vt:lpstr>Calibri</vt:lpstr>
      <vt:lpstr>Courier New</vt:lpstr>
      <vt:lpstr>Rockwell</vt:lpstr>
      <vt:lpstr>Times New Roman</vt:lpstr>
      <vt:lpstr>Wingdings</vt:lpstr>
      <vt:lpstr>Custom Design</vt:lpstr>
      <vt:lpstr>Retrospect</vt:lpstr>
      <vt:lpstr>file:///D:\Class\Macintosh%20HD:Users:kevinmclaughlin:Desktop:COA9e%20PPT+TestBank:COA9e%20Tables:T02-Evolution-Horizontal.doc!OLE_LINK5</vt:lpstr>
      <vt:lpstr>file:///D:\Class\Macintosh%20HD:Users:kevinmclaughlin:Desktop:COA9e%20PPT+TestBank:COA9e%20Tables:T02-Evolution-Horizontal.doc!OLE_LINK6</vt:lpstr>
      <vt:lpstr>Document</vt:lpstr>
      <vt:lpstr>COMPUTER ARCHITECTURE    CSE - 323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Counts</vt:lpstr>
      <vt:lpstr>Moore’s Law</vt:lpstr>
      <vt:lpstr>PowerPoint Presentation</vt:lpstr>
      <vt:lpstr>Why large scale integration?</vt:lpstr>
      <vt:lpstr>A bit of History</vt:lpstr>
      <vt:lpstr>ENIAC</vt:lpstr>
      <vt:lpstr>ENIAC</vt:lpstr>
      <vt:lpstr>ENIAC</vt:lpstr>
      <vt:lpstr>Von Neumann Model</vt:lpstr>
      <vt:lpstr>Von Neumann Model-IAS</vt:lpstr>
      <vt:lpstr>Memory Formats</vt:lpstr>
      <vt:lpstr>Registers</vt:lpstr>
      <vt:lpstr>IAS</vt:lpstr>
      <vt:lpstr>Commercial Computers</vt:lpstr>
      <vt:lpstr>Second Generation Computer:  Transistors</vt:lpstr>
      <vt:lpstr>Second Generation Computers</vt:lpstr>
      <vt:lpstr>Third Generation computer:  Integrated Circuits</vt:lpstr>
      <vt:lpstr>Microelectronics</vt:lpstr>
      <vt:lpstr>Integrated Circuits</vt:lpstr>
      <vt:lpstr>Integrated Circuits</vt:lpstr>
      <vt:lpstr>Beyond the third generation </vt:lpstr>
      <vt:lpstr>Key Concepts in an Integrated Circuit</vt:lpstr>
      <vt:lpstr>Computer Generations</vt:lpstr>
      <vt:lpstr>CA vs. CO</vt:lpstr>
      <vt:lpstr>CA vs.CO(CT1)</vt:lpstr>
      <vt:lpstr>COMPUTER ARCHITECTURE</vt:lpstr>
      <vt:lpstr>Computer Organization (CO)</vt:lpstr>
      <vt:lpstr>Functions</vt:lpstr>
      <vt:lpstr>The simplest possible depiction of a computer</vt:lpstr>
      <vt:lpstr>Structure and Function</vt:lpstr>
      <vt:lpstr>Structure(ON Copy)</vt:lpstr>
      <vt:lpstr>Structure</vt:lpstr>
      <vt:lpstr>CPU</vt:lpstr>
      <vt:lpstr>Below your program</vt:lpstr>
      <vt:lpstr>Computer Level Hierarchy</vt:lpstr>
      <vt:lpstr>Language of the Hardware</vt:lpstr>
      <vt:lpstr>Language of the Hardware</vt:lpstr>
      <vt:lpstr>Hierarchical Layers of Program Code</vt:lpstr>
      <vt:lpstr>COMPUTER ARCHITECTURE</vt:lpstr>
      <vt:lpstr>Semiconductor Memory</vt:lpstr>
      <vt:lpstr>Microprocessors</vt:lpstr>
      <vt:lpstr>Evolution of Intel Microprocessors</vt:lpstr>
      <vt:lpstr>Evolution of Intel Microprocessors</vt:lpstr>
      <vt:lpstr>Microprocessor Speed</vt:lpstr>
      <vt:lpstr>Performance Balance</vt:lpstr>
      <vt:lpstr>Improvements in Chip </vt:lpstr>
      <vt:lpstr>Problems with Clock Speed and Login Density</vt:lpstr>
      <vt:lpstr> Processor Trends</vt:lpstr>
      <vt:lpstr>Multicore</vt:lpstr>
      <vt:lpstr>Many Integrated Core vs. Graphics Processing Unit</vt:lpstr>
      <vt:lpstr>Embedded Systems </vt:lpstr>
      <vt:lpstr>Examples of Embedded Systems</vt:lpstr>
      <vt:lpstr>Requirements and Constraints</vt:lpstr>
      <vt:lpstr>Possible Organization of an Embedded System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Rajeev Balasubramonian</dc:creator>
  <cp:lastModifiedBy>fariavns9@gmail.com</cp:lastModifiedBy>
  <cp:revision>382</cp:revision>
  <dcterms:created xsi:type="dcterms:W3CDTF">2002-09-20T18:19:18Z</dcterms:created>
  <dcterms:modified xsi:type="dcterms:W3CDTF">2021-09-04T20:50:28Z</dcterms:modified>
</cp:coreProperties>
</file>